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C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934" y="8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D95D7B6-E6E6-445E-B052-27C906FF37E3}" type="doc">
      <dgm:prSet loTypeId="urn:microsoft.com/office/officeart/2005/8/layout/vList2" loCatId="list" qsTypeId="urn:microsoft.com/office/officeart/2005/8/quickstyle/simple1" qsCatId="simple" csTypeId="urn:microsoft.com/office/officeart/2005/8/colors/accent6_5" csCatId="accent6"/>
      <dgm:spPr/>
      <dgm:t>
        <a:bodyPr/>
        <a:lstStyle/>
        <a:p>
          <a:endParaRPr lang="en-US"/>
        </a:p>
      </dgm:t>
    </dgm:pt>
    <dgm:pt modelId="{06714A64-FEDF-4EA6-988D-1221F5FC6D57}">
      <dgm:prSet/>
      <dgm:spPr/>
      <dgm:t>
        <a:bodyPr/>
        <a:lstStyle/>
        <a:p>
          <a:r>
            <a:rPr lang="bg-BG" dirty="0"/>
            <a:t>Да се създаде приложение, което да симулира екосистема</a:t>
          </a:r>
          <a:endParaRPr lang="en-US" dirty="0"/>
        </a:p>
      </dgm:t>
    </dgm:pt>
    <dgm:pt modelId="{CA44006D-67AC-4565-969F-3907FEADE631}" type="parTrans" cxnId="{453BF256-704D-4267-AF64-4E523D162405}">
      <dgm:prSet/>
      <dgm:spPr/>
      <dgm:t>
        <a:bodyPr/>
        <a:lstStyle/>
        <a:p>
          <a:endParaRPr lang="en-US"/>
        </a:p>
      </dgm:t>
    </dgm:pt>
    <dgm:pt modelId="{F09160DA-057A-430A-8036-8DD7E47EA0ED}" type="sibTrans" cxnId="{453BF256-704D-4267-AF64-4E523D162405}">
      <dgm:prSet/>
      <dgm:spPr/>
      <dgm:t>
        <a:bodyPr/>
        <a:lstStyle/>
        <a:p>
          <a:endParaRPr lang="en-US"/>
        </a:p>
      </dgm:t>
    </dgm:pt>
    <dgm:pt modelId="{070A322F-27B0-4FAD-BB9B-6DD506C4F0EF}">
      <dgm:prSet/>
      <dgm:spPr/>
      <dgm:t>
        <a:bodyPr/>
        <a:lstStyle/>
        <a:p>
          <a:r>
            <a:rPr lang="bg-BG" dirty="0"/>
            <a:t>Приложението да има възможност за </a:t>
          </a:r>
          <a:r>
            <a:rPr lang="bg-BG" dirty="0" err="1"/>
            <a:t>параметърно</a:t>
          </a:r>
          <a:r>
            <a:rPr lang="bg-BG" dirty="0"/>
            <a:t> приложение</a:t>
          </a:r>
          <a:endParaRPr lang="en-US" dirty="0"/>
        </a:p>
      </dgm:t>
    </dgm:pt>
    <dgm:pt modelId="{10534815-FD3E-4DE8-B9F2-06F21C3FA3D7}" type="parTrans" cxnId="{C25CB303-2320-4698-A25A-8CD211CA289C}">
      <dgm:prSet/>
      <dgm:spPr/>
      <dgm:t>
        <a:bodyPr/>
        <a:lstStyle/>
        <a:p>
          <a:endParaRPr lang="en-US"/>
        </a:p>
      </dgm:t>
    </dgm:pt>
    <dgm:pt modelId="{8F3B26AD-1683-4A79-88E4-4E55913CC3B8}" type="sibTrans" cxnId="{C25CB303-2320-4698-A25A-8CD211CA289C}">
      <dgm:prSet/>
      <dgm:spPr/>
      <dgm:t>
        <a:bodyPr/>
        <a:lstStyle/>
        <a:p>
          <a:endParaRPr lang="en-US"/>
        </a:p>
      </dgm:t>
    </dgm:pt>
    <dgm:pt modelId="{B9297170-4A2D-4B38-B470-6522950D6D94}">
      <dgm:prSet/>
      <dgm:spPr/>
      <dgm:t>
        <a:bodyPr/>
        <a:lstStyle/>
        <a:p>
          <a:r>
            <a:rPr lang="bg-BG" dirty="0"/>
            <a:t>Да е написан на скриптов език, да използва поне една библиотека или </a:t>
          </a:r>
          <a:r>
            <a:rPr lang="bg-BG" dirty="0" err="1"/>
            <a:t>фреймъурк</a:t>
          </a:r>
          <a:r>
            <a:rPr lang="bg-BG" dirty="0"/>
            <a:t> и да надвишава 100 реда.</a:t>
          </a:r>
          <a:endParaRPr lang="en-US" dirty="0"/>
        </a:p>
      </dgm:t>
    </dgm:pt>
    <dgm:pt modelId="{0F031937-49B6-4F3D-8A94-CC9A0D94ABD6}" type="parTrans" cxnId="{C8D547BE-9D9B-4EB5-88D0-F2E175495ABA}">
      <dgm:prSet/>
      <dgm:spPr/>
      <dgm:t>
        <a:bodyPr/>
        <a:lstStyle/>
        <a:p>
          <a:endParaRPr lang="en-US"/>
        </a:p>
      </dgm:t>
    </dgm:pt>
    <dgm:pt modelId="{A423F514-0A29-40E1-A420-574FAA6D0F97}" type="sibTrans" cxnId="{C8D547BE-9D9B-4EB5-88D0-F2E175495ABA}">
      <dgm:prSet/>
      <dgm:spPr/>
      <dgm:t>
        <a:bodyPr/>
        <a:lstStyle/>
        <a:p>
          <a:endParaRPr lang="en-US"/>
        </a:p>
      </dgm:t>
    </dgm:pt>
    <dgm:pt modelId="{A80151B9-99F5-4085-8212-0FB968A02893}" type="pres">
      <dgm:prSet presAssocID="{2D95D7B6-E6E6-445E-B052-27C906FF37E3}" presName="linear" presStyleCnt="0">
        <dgm:presLayoutVars>
          <dgm:animLvl val="lvl"/>
          <dgm:resizeHandles val="exact"/>
        </dgm:presLayoutVars>
      </dgm:prSet>
      <dgm:spPr/>
    </dgm:pt>
    <dgm:pt modelId="{C515C99A-C084-44C4-A781-6EB8FF907F40}" type="pres">
      <dgm:prSet presAssocID="{06714A64-FEDF-4EA6-988D-1221F5FC6D5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3D2268A-C710-4767-93C2-59A77DBFE7F0}" type="pres">
      <dgm:prSet presAssocID="{F09160DA-057A-430A-8036-8DD7E47EA0ED}" presName="spacer" presStyleCnt="0"/>
      <dgm:spPr/>
    </dgm:pt>
    <dgm:pt modelId="{F2CF2B9D-EC6B-49AD-918E-D23F8E748A18}" type="pres">
      <dgm:prSet presAssocID="{070A322F-27B0-4FAD-BB9B-6DD506C4F0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5FCED5F-80E4-4AB1-B5E5-0E022B1C569C}" type="pres">
      <dgm:prSet presAssocID="{8F3B26AD-1683-4A79-88E4-4E55913CC3B8}" presName="spacer" presStyleCnt="0"/>
      <dgm:spPr/>
    </dgm:pt>
    <dgm:pt modelId="{ED5573CF-36EC-4F7B-9AFB-5CEE8268DF06}" type="pres">
      <dgm:prSet presAssocID="{B9297170-4A2D-4B38-B470-6522950D6D94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AF01301-8CD0-4E1F-9301-798305D9E9A3}" type="presOf" srcId="{B9297170-4A2D-4B38-B470-6522950D6D94}" destId="{ED5573CF-36EC-4F7B-9AFB-5CEE8268DF06}" srcOrd="0" destOrd="0" presId="urn:microsoft.com/office/officeart/2005/8/layout/vList2"/>
    <dgm:cxn modelId="{C25CB303-2320-4698-A25A-8CD211CA289C}" srcId="{2D95D7B6-E6E6-445E-B052-27C906FF37E3}" destId="{070A322F-27B0-4FAD-BB9B-6DD506C4F0EF}" srcOrd="1" destOrd="0" parTransId="{10534815-FD3E-4DE8-B9F2-06F21C3FA3D7}" sibTransId="{8F3B26AD-1683-4A79-88E4-4E55913CC3B8}"/>
    <dgm:cxn modelId="{346D6E75-DB0E-49E9-AF18-6623810AAC03}" type="presOf" srcId="{2D95D7B6-E6E6-445E-B052-27C906FF37E3}" destId="{A80151B9-99F5-4085-8212-0FB968A02893}" srcOrd="0" destOrd="0" presId="urn:microsoft.com/office/officeart/2005/8/layout/vList2"/>
    <dgm:cxn modelId="{453BF256-704D-4267-AF64-4E523D162405}" srcId="{2D95D7B6-E6E6-445E-B052-27C906FF37E3}" destId="{06714A64-FEDF-4EA6-988D-1221F5FC6D57}" srcOrd="0" destOrd="0" parTransId="{CA44006D-67AC-4565-969F-3907FEADE631}" sibTransId="{F09160DA-057A-430A-8036-8DD7E47EA0ED}"/>
    <dgm:cxn modelId="{13C6879C-F76A-47F1-B7E3-3CB1A92DAA3F}" type="presOf" srcId="{070A322F-27B0-4FAD-BB9B-6DD506C4F0EF}" destId="{F2CF2B9D-EC6B-49AD-918E-D23F8E748A18}" srcOrd="0" destOrd="0" presId="urn:microsoft.com/office/officeart/2005/8/layout/vList2"/>
    <dgm:cxn modelId="{C8D547BE-9D9B-4EB5-88D0-F2E175495ABA}" srcId="{2D95D7B6-E6E6-445E-B052-27C906FF37E3}" destId="{B9297170-4A2D-4B38-B470-6522950D6D94}" srcOrd="2" destOrd="0" parTransId="{0F031937-49B6-4F3D-8A94-CC9A0D94ABD6}" sibTransId="{A423F514-0A29-40E1-A420-574FAA6D0F97}"/>
    <dgm:cxn modelId="{2AFFBFDF-83B8-4CCE-BF7A-7BB4327AD625}" type="presOf" srcId="{06714A64-FEDF-4EA6-988D-1221F5FC6D57}" destId="{C515C99A-C084-44C4-A781-6EB8FF907F40}" srcOrd="0" destOrd="0" presId="urn:microsoft.com/office/officeart/2005/8/layout/vList2"/>
    <dgm:cxn modelId="{DBF3C12E-2071-426A-AEAE-EF3ED095ED58}" type="presParOf" srcId="{A80151B9-99F5-4085-8212-0FB968A02893}" destId="{C515C99A-C084-44C4-A781-6EB8FF907F40}" srcOrd="0" destOrd="0" presId="urn:microsoft.com/office/officeart/2005/8/layout/vList2"/>
    <dgm:cxn modelId="{8169E397-3ED7-42FE-A7B4-BE5BC3B5F4B1}" type="presParOf" srcId="{A80151B9-99F5-4085-8212-0FB968A02893}" destId="{A3D2268A-C710-4767-93C2-59A77DBFE7F0}" srcOrd="1" destOrd="0" presId="urn:microsoft.com/office/officeart/2005/8/layout/vList2"/>
    <dgm:cxn modelId="{DA1EBD45-570C-402B-9DDA-3CBA62184AAE}" type="presParOf" srcId="{A80151B9-99F5-4085-8212-0FB968A02893}" destId="{F2CF2B9D-EC6B-49AD-918E-D23F8E748A18}" srcOrd="2" destOrd="0" presId="urn:microsoft.com/office/officeart/2005/8/layout/vList2"/>
    <dgm:cxn modelId="{EC8D85BE-7003-4951-8F57-7454746FF0BB}" type="presParOf" srcId="{A80151B9-99F5-4085-8212-0FB968A02893}" destId="{75FCED5F-80E4-4AB1-B5E5-0E022B1C569C}" srcOrd="3" destOrd="0" presId="urn:microsoft.com/office/officeart/2005/8/layout/vList2"/>
    <dgm:cxn modelId="{A1AE29A2-6491-4CAC-83E6-D4FFB5C8D075}" type="presParOf" srcId="{A80151B9-99F5-4085-8212-0FB968A02893}" destId="{ED5573CF-36EC-4F7B-9AFB-5CEE8268DF0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738E97-A2DD-46CE-9997-372142E14F03}" type="doc">
      <dgm:prSet loTypeId="urn:microsoft.com/office/officeart/2005/8/layout/vList2" loCatId="list" qsTypeId="urn:microsoft.com/office/officeart/2005/8/quickstyle/simple1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9975062F-50F8-4272-883C-3A6D1B992EBB}">
      <dgm:prSet/>
      <dgm:spPr/>
      <dgm:t>
        <a:bodyPr/>
        <a:lstStyle/>
        <a:p>
          <a:r>
            <a:rPr lang="bg-BG" dirty="0"/>
            <a:t>Има 3 класа животни, всеки със свой собствени различни методи, които биват извиквани във </a:t>
          </a:r>
          <a:r>
            <a:rPr lang="bg-BG" dirty="0" err="1"/>
            <a:t>мейн</a:t>
          </a:r>
          <a:r>
            <a:rPr lang="bg-BG" dirty="0"/>
            <a:t> </a:t>
          </a:r>
          <a:r>
            <a:rPr lang="bg-BG" dirty="0" err="1"/>
            <a:t>луупа</a:t>
          </a:r>
          <a:r>
            <a:rPr lang="bg-BG" dirty="0"/>
            <a:t> на симулацията, </a:t>
          </a:r>
          <a:r>
            <a:rPr lang="bg-BG" dirty="0" err="1"/>
            <a:t>позовлявайки</a:t>
          </a:r>
          <a:r>
            <a:rPr lang="bg-BG" dirty="0"/>
            <a:t> на </a:t>
          </a:r>
          <a:r>
            <a:rPr lang="bg-BG" dirty="0" err="1"/>
            <a:t>биорганизмите</a:t>
          </a:r>
          <a:r>
            <a:rPr lang="bg-BG" dirty="0"/>
            <a:t> да се движат, хранят, растат и </a:t>
          </a:r>
          <a:r>
            <a:rPr lang="bg-BG" dirty="0" err="1"/>
            <a:t>репордуцират</a:t>
          </a:r>
          <a:endParaRPr lang="en-US" dirty="0"/>
        </a:p>
      </dgm:t>
    </dgm:pt>
    <dgm:pt modelId="{57BD5B6B-A3A5-440E-9FC0-0AF4D5BF4501}" type="parTrans" cxnId="{AE0D215C-97FE-4771-AEFB-3427E2DB7744}">
      <dgm:prSet/>
      <dgm:spPr/>
      <dgm:t>
        <a:bodyPr/>
        <a:lstStyle/>
        <a:p>
          <a:endParaRPr lang="en-US"/>
        </a:p>
      </dgm:t>
    </dgm:pt>
    <dgm:pt modelId="{6926CDCC-B6FF-403A-A49D-9FC02511D6B1}" type="sibTrans" cxnId="{AE0D215C-97FE-4771-AEFB-3427E2DB7744}">
      <dgm:prSet/>
      <dgm:spPr/>
      <dgm:t>
        <a:bodyPr/>
        <a:lstStyle/>
        <a:p>
          <a:endParaRPr lang="en-US"/>
        </a:p>
      </dgm:t>
    </dgm:pt>
    <dgm:pt modelId="{0481E59F-95FD-4C5C-A5D5-7F5A483D6D88}" type="pres">
      <dgm:prSet presAssocID="{13738E97-A2DD-46CE-9997-372142E14F03}" presName="linear" presStyleCnt="0">
        <dgm:presLayoutVars>
          <dgm:animLvl val="lvl"/>
          <dgm:resizeHandles val="exact"/>
        </dgm:presLayoutVars>
      </dgm:prSet>
      <dgm:spPr/>
    </dgm:pt>
    <dgm:pt modelId="{8BBDA8B6-DF9C-433F-9914-9A3B6B3FD7BA}" type="pres">
      <dgm:prSet presAssocID="{9975062F-50F8-4272-883C-3A6D1B992EBB}" presName="parentText" presStyleLbl="node1" presStyleIdx="0" presStyleCnt="1" custLinFactNeighborX="-3732" custLinFactNeighborY="23296">
        <dgm:presLayoutVars>
          <dgm:chMax val="0"/>
          <dgm:bulletEnabled val="1"/>
        </dgm:presLayoutVars>
      </dgm:prSet>
      <dgm:spPr/>
    </dgm:pt>
  </dgm:ptLst>
  <dgm:cxnLst>
    <dgm:cxn modelId="{AE0D215C-97FE-4771-AEFB-3427E2DB7744}" srcId="{13738E97-A2DD-46CE-9997-372142E14F03}" destId="{9975062F-50F8-4272-883C-3A6D1B992EBB}" srcOrd="0" destOrd="0" parTransId="{57BD5B6B-A3A5-440E-9FC0-0AF4D5BF4501}" sibTransId="{6926CDCC-B6FF-403A-A49D-9FC02511D6B1}"/>
    <dgm:cxn modelId="{31280E44-8AF2-4C3D-8493-271EE8DA68C0}" type="presOf" srcId="{9975062F-50F8-4272-883C-3A6D1B992EBB}" destId="{8BBDA8B6-DF9C-433F-9914-9A3B6B3FD7BA}" srcOrd="0" destOrd="0" presId="urn:microsoft.com/office/officeart/2005/8/layout/vList2"/>
    <dgm:cxn modelId="{1B3913A6-93BE-4BAF-98DE-731F0B9D351A}" type="presOf" srcId="{13738E97-A2DD-46CE-9997-372142E14F03}" destId="{0481E59F-95FD-4C5C-A5D5-7F5A483D6D88}" srcOrd="0" destOrd="0" presId="urn:microsoft.com/office/officeart/2005/8/layout/vList2"/>
    <dgm:cxn modelId="{E286EE55-9553-4274-8DE1-5CA402218E7E}" type="presParOf" srcId="{0481E59F-95FD-4C5C-A5D5-7F5A483D6D88}" destId="{8BBDA8B6-DF9C-433F-9914-9A3B6B3FD7B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15C99A-C084-44C4-A781-6EB8FF907F40}">
      <dsp:nvSpPr>
        <dsp:cNvPr id="0" name=""/>
        <dsp:cNvSpPr/>
      </dsp:nvSpPr>
      <dsp:spPr>
        <a:xfrm>
          <a:off x="0" y="363250"/>
          <a:ext cx="6092142" cy="755820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900" kern="1200" dirty="0"/>
            <a:t>Да се създаде приложение, което да симулира екосистема</a:t>
          </a:r>
          <a:endParaRPr lang="en-US" sz="1900" kern="1200" dirty="0"/>
        </a:p>
      </dsp:txBody>
      <dsp:txXfrm>
        <a:off x="36896" y="400146"/>
        <a:ext cx="6018350" cy="682028"/>
      </dsp:txXfrm>
    </dsp:sp>
    <dsp:sp modelId="{F2CF2B9D-EC6B-49AD-918E-D23F8E748A18}">
      <dsp:nvSpPr>
        <dsp:cNvPr id="0" name=""/>
        <dsp:cNvSpPr/>
      </dsp:nvSpPr>
      <dsp:spPr>
        <a:xfrm>
          <a:off x="0" y="1173791"/>
          <a:ext cx="6092142" cy="755820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900" kern="1200" dirty="0"/>
            <a:t>Приложението да има възможност за </a:t>
          </a:r>
          <a:r>
            <a:rPr lang="bg-BG" sz="1900" kern="1200" dirty="0" err="1"/>
            <a:t>параметърно</a:t>
          </a:r>
          <a:r>
            <a:rPr lang="bg-BG" sz="1900" kern="1200" dirty="0"/>
            <a:t> приложение</a:t>
          </a:r>
          <a:endParaRPr lang="en-US" sz="1900" kern="1200" dirty="0"/>
        </a:p>
      </dsp:txBody>
      <dsp:txXfrm>
        <a:off x="36896" y="1210687"/>
        <a:ext cx="6018350" cy="682028"/>
      </dsp:txXfrm>
    </dsp:sp>
    <dsp:sp modelId="{ED5573CF-36EC-4F7B-9AFB-5CEE8268DF06}">
      <dsp:nvSpPr>
        <dsp:cNvPr id="0" name=""/>
        <dsp:cNvSpPr/>
      </dsp:nvSpPr>
      <dsp:spPr>
        <a:xfrm>
          <a:off x="0" y="1984331"/>
          <a:ext cx="6092142" cy="755820"/>
        </a:xfrm>
        <a:prstGeom prst="roundRect">
          <a:avLst/>
        </a:prstGeom>
        <a:solidFill>
          <a:schemeClr val="accent6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1900" kern="1200" dirty="0"/>
            <a:t>Да е написан на скриптов език, да използва поне една библиотека или </a:t>
          </a:r>
          <a:r>
            <a:rPr lang="bg-BG" sz="1900" kern="1200" dirty="0" err="1"/>
            <a:t>фреймъурк</a:t>
          </a:r>
          <a:r>
            <a:rPr lang="bg-BG" sz="1900" kern="1200" dirty="0"/>
            <a:t> и да надвишава 100 реда.</a:t>
          </a:r>
          <a:endParaRPr lang="en-US" sz="1900" kern="1200" dirty="0"/>
        </a:p>
      </dsp:txBody>
      <dsp:txXfrm>
        <a:off x="36896" y="2021227"/>
        <a:ext cx="6018350" cy="6820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BDA8B6-DF9C-433F-9914-9A3B6B3FD7BA}">
      <dsp:nvSpPr>
        <dsp:cNvPr id="0" name=""/>
        <dsp:cNvSpPr/>
      </dsp:nvSpPr>
      <dsp:spPr>
        <a:xfrm>
          <a:off x="0" y="210033"/>
          <a:ext cx="4850781" cy="226512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200" kern="1200" dirty="0"/>
            <a:t>Има 3 класа животни, всеки със свой собствени различни методи, които биват извиквани във </a:t>
          </a:r>
          <a:r>
            <a:rPr lang="bg-BG" sz="2200" kern="1200" dirty="0" err="1"/>
            <a:t>мейн</a:t>
          </a:r>
          <a:r>
            <a:rPr lang="bg-BG" sz="2200" kern="1200" dirty="0"/>
            <a:t> </a:t>
          </a:r>
          <a:r>
            <a:rPr lang="bg-BG" sz="2200" kern="1200" dirty="0" err="1"/>
            <a:t>луупа</a:t>
          </a:r>
          <a:r>
            <a:rPr lang="bg-BG" sz="2200" kern="1200" dirty="0"/>
            <a:t> на симулацията, </a:t>
          </a:r>
          <a:r>
            <a:rPr lang="bg-BG" sz="2200" kern="1200" dirty="0" err="1"/>
            <a:t>позовлявайки</a:t>
          </a:r>
          <a:r>
            <a:rPr lang="bg-BG" sz="2200" kern="1200" dirty="0"/>
            <a:t> на </a:t>
          </a:r>
          <a:r>
            <a:rPr lang="bg-BG" sz="2200" kern="1200" dirty="0" err="1"/>
            <a:t>биорганизмите</a:t>
          </a:r>
          <a:r>
            <a:rPr lang="bg-BG" sz="2200" kern="1200" dirty="0"/>
            <a:t> да се движат, хранят, растат и </a:t>
          </a:r>
          <a:r>
            <a:rPr lang="bg-BG" sz="2200" kern="1200" dirty="0" err="1"/>
            <a:t>репордуцират</a:t>
          </a:r>
          <a:endParaRPr lang="en-US" sz="2200" kern="1200" dirty="0"/>
        </a:p>
      </dsp:txBody>
      <dsp:txXfrm>
        <a:off x="110574" y="320607"/>
        <a:ext cx="4629633" cy="20439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FE2E20-4C66-40C3-B4AE-771338D4E5C5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679D2-A3EE-4E7B-9433-3D2802953F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32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FCCEA-E69F-7844-62B0-5A3B3DB0FC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40FA7-EB14-E837-86FC-EF399C65CA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56453-B2B5-AFD0-F471-F3A5E7764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F0671-68CB-44E7-87CA-6324C16E974B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EA3F0-8CB0-00C1-1924-9E2ECAAFB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5BCF-A1F6-9E07-EB63-5D1505BBC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991CD-D8F4-FD63-078D-F5111AFA2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B0014C-DF9B-6E25-AACD-3DB6082C4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3D6DD-FBD3-A6B9-3895-25F2C6797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5A189-79FC-4765-8109-9D00B77E9EB1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E330C-6BD1-81EF-09F2-C7607E27B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4D76C-F575-8FF1-1534-D226FBCCE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23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2433D8-7639-0EF8-DF12-CC2832FBCC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4FAABC-3F20-9F75-B648-61B49E5AF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D228F-851C-ED37-6EBA-104E964FA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601F5-4645-4159-8EDB-C80B74F281A1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E0FA3-C03B-E964-5EE2-42D3A8847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753A3B-2767-A3FB-6880-93D17811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31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EA941-DB92-8ED0-FE3E-6351AAD6E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81073-0171-F57F-155B-E35225755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9067E-5D9A-6F8F-9357-D36ACE075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5DB07-70E7-42F5-A082-BF5C6ED64C44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64C1A-7947-D701-6937-F6C51430E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54860-A57E-61D0-CA35-5B6FDA0D7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426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DABC8-27B3-2634-A601-2B22ADFA1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BAC35-51BB-A228-9A73-602B8D264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08AD3-C35A-14CB-0306-284850417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7ECC1-191E-42FE-A03A-63BF0952E67B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DBBC2-56D1-0674-ABAC-608844D51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11471-7E24-9802-F71C-855597D97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36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CE9D8-E67F-69F2-3C5D-EF7593F2A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D4A6F-DA01-1B22-499C-1D5D8F9F05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6E4869-D375-F54D-2911-B28679D55B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FE66E-218B-3658-43C7-7585EE9D2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D5FAF-2D16-4CEF-A296-D40B933DC503}" type="datetime1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89862-978F-FB80-6006-64743F4B7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F3F0C5-AE68-D6EC-6227-20E4C5796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75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D8590-6C52-E480-D71E-AE274BD50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EA4E9-F590-20CF-4E3E-EA6A2682E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AE696D-A11B-E81A-7136-15BFE4EF0F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474724-DBB7-DDFB-6BA5-F6F47BF741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D552B4-A625-1116-19A2-1E501C150E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70F1A5-E1FD-D50C-2348-94420FDC5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22C67-C533-4E58-B964-F2ACF3D17AF0}" type="datetime1">
              <a:rPr lang="en-US" smtClean="0"/>
              <a:t>6/9/2023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B46C2-DB25-984C-4037-44C3BC459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B531D9-703E-9619-58C8-EC0536BE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987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9AB1B-2FB0-F7DD-5CAD-2B300DEAB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BCCE3B-26E7-7D4E-EC30-71A060C9C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B136-7DFF-4AE9-8F48-42B66A95F5DE}" type="datetime1">
              <a:rPr lang="en-US" smtClean="0"/>
              <a:t>6/9/2023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EF4E9-F118-F4C6-BFDC-23EF03DE8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EC02E3-CC90-5A51-A3BD-AFAF4A64F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576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533C2C-0E97-74A3-E9C0-A74B92524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88F6A-C02F-4B83-81CF-7B2B134EFD61}" type="datetime1">
              <a:rPr lang="en-US" smtClean="0"/>
              <a:t>6/9/2023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B2710E-2CB8-6058-13B4-85D34602E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05183F-8834-F27B-96FD-883A89203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065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DC5D-6618-AA87-CF7B-D3C933F0E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57D2-C565-8394-AED1-96765C1E3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6C1853-7CD4-DE17-967A-F84B0045F5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8AAEF8-3446-DC1E-5033-347CD659B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D932-E6E6-43F9-B70A-0CE6AF505D8D}" type="datetime1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D6D6B9-0E04-A6E5-E908-696B041E3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FB3CC-345F-1A40-6C41-726452967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634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02E6D-286B-59B8-EDE6-A6490A0A2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44B65A-5029-FB8F-3390-3743B302ED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615EB6-26EC-DF22-E86F-7C3C94747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493DB-FC85-89BE-BEC0-320D3C43C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6AF7E-6D33-4C87-813C-1EFF4D156938}" type="datetime1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C578B-9CEA-F05E-3CDC-D0F5FC8D4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9F7B9A-E0F8-D92A-0A7D-D9555FD2E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743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2C21BA-3190-0D51-BFF2-BFC737C79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28A6A-4EDF-1804-A78F-2C3145CD2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46078-EDFB-D655-1CE4-A2584048E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74E08-5D47-4E1B-9B66-123EF7252133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3DC63-C75D-D95F-A208-C4B417AA00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0B9AF-7EF8-B06F-90C6-5130AC2447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85D7D-8B85-4178-9E79-460FA0F0D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63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hlinkClick r:id="" action="ppaction://media"/>
            <a:extLst>
              <a:ext uri="{FF2B5EF4-FFF2-40B4-BE49-F238E27FC236}">
                <a16:creationId xmlns:a16="http://schemas.microsoft.com/office/drawing/2014/main" id="{83A61808-FC3E-48F6-C4E3-30B4A23F22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43374" t="27821" r="1201" b="31642"/>
          <a:stretch>
            <a:fillRect/>
          </a:stretch>
        </p:blipFill>
        <p:spPr>
          <a:xfrm>
            <a:off x="4471876" y="2032148"/>
            <a:ext cx="7639442" cy="2793703"/>
          </a:xfrm>
          <a:custGeom>
            <a:avLst/>
            <a:gdLst/>
            <a:ahLst/>
            <a:cxnLst/>
            <a:rect l="l" t="t" r="r" b="b"/>
            <a:pathLst>
              <a:path w="6757392" h="2471142">
                <a:moveTo>
                  <a:pt x="3865364" y="2010370"/>
                </a:moveTo>
                <a:cubicBezTo>
                  <a:pt x="3856235" y="2033389"/>
                  <a:pt x="3841948" y="2071092"/>
                  <a:pt x="3822501" y="2123479"/>
                </a:cubicBezTo>
                <a:cubicBezTo>
                  <a:pt x="3811785" y="2153642"/>
                  <a:pt x="3799085" y="2194719"/>
                  <a:pt x="3784401" y="2246709"/>
                </a:cubicBezTo>
                <a:cubicBezTo>
                  <a:pt x="3796307" y="2246709"/>
                  <a:pt x="3823295" y="2244328"/>
                  <a:pt x="3865364" y="2239565"/>
                </a:cubicBezTo>
                <a:cubicBezTo>
                  <a:pt x="3890763" y="2235993"/>
                  <a:pt x="3918346" y="2229842"/>
                  <a:pt x="3948112" y="2221111"/>
                </a:cubicBezTo>
                <a:cubicBezTo>
                  <a:pt x="3941365" y="2200076"/>
                  <a:pt x="3929459" y="2165945"/>
                  <a:pt x="3912393" y="2118717"/>
                </a:cubicBezTo>
                <a:cubicBezTo>
                  <a:pt x="3902074" y="2092523"/>
                  <a:pt x="3886398" y="2056407"/>
                  <a:pt x="3865364" y="2010370"/>
                </a:cubicBezTo>
                <a:close/>
                <a:moveTo>
                  <a:pt x="5510212" y="1878806"/>
                </a:moveTo>
                <a:cubicBezTo>
                  <a:pt x="5437584" y="1878806"/>
                  <a:pt x="5401270" y="1934368"/>
                  <a:pt x="5401270" y="2045493"/>
                </a:cubicBezTo>
                <a:cubicBezTo>
                  <a:pt x="5401270" y="2089944"/>
                  <a:pt x="5410794" y="2131417"/>
                  <a:pt x="5429844" y="2169914"/>
                </a:cubicBezTo>
                <a:cubicBezTo>
                  <a:pt x="5451276" y="2213173"/>
                  <a:pt x="5477668" y="2234803"/>
                  <a:pt x="5509021" y="2234803"/>
                </a:cubicBezTo>
                <a:cubicBezTo>
                  <a:pt x="5539580" y="2234803"/>
                  <a:pt x="5566568" y="2212776"/>
                  <a:pt x="5589984" y="2168723"/>
                </a:cubicBezTo>
                <a:cubicBezTo>
                  <a:pt x="5611414" y="2128639"/>
                  <a:pt x="5622130" y="2087165"/>
                  <a:pt x="5622130" y="2044303"/>
                </a:cubicBezTo>
                <a:cubicBezTo>
                  <a:pt x="5622130" y="1933972"/>
                  <a:pt x="5584824" y="1878806"/>
                  <a:pt x="5510212" y="1878806"/>
                </a:cubicBezTo>
                <a:close/>
                <a:moveTo>
                  <a:pt x="6351388" y="1876425"/>
                </a:moveTo>
                <a:lnTo>
                  <a:pt x="6347816" y="2080022"/>
                </a:lnTo>
                <a:cubicBezTo>
                  <a:pt x="6380756" y="2080022"/>
                  <a:pt x="6410126" y="2072679"/>
                  <a:pt x="6435922" y="2057995"/>
                </a:cubicBezTo>
                <a:cubicBezTo>
                  <a:pt x="6470054" y="2038945"/>
                  <a:pt x="6487120" y="2010568"/>
                  <a:pt x="6487120" y="1972865"/>
                </a:cubicBezTo>
                <a:cubicBezTo>
                  <a:pt x="6487120" y="1935162"/>
                  <a:pt x="6471244" y="1908175"/>
                  <a:pt x="6439494" y="1891903"/>
                </a:cubicBezTo>
                <a:cubicBezTo>
                  <a:pt x="6416079" y="1879997"/>
                  <a:pt x="6386710" y="1874837"/>
                  <a:pt x="6351388" y="1876425"/>
                </a:cubicBezTo>
                <a:close/>
                <a:moveTo>
                  <a:pt x="4334470" y="1501973"/>
                </a:moveTo>
                <a:lnTo>
                  <a:pt x="5075038" y="1501973"/>
                </a:lnTo>
                <a:lnTo>
                  <a:pt x="5057774" y="1876425"/>
                </a:lnTo>
                <a:cubicBezTo>
                  <a:pt x="5042296" y="1874043"/>
                  <a:pt x="5017491" y="1871067"/>
                  <a:pt x="4983360" y="1867495"/>
                </a:cubicBezTo>
                <a:cubicBezTo>
                  <a:pt x="4962326" y="1866304"/>
                  <a:pt x="4928194" y="1865114"/>
                  <a:pt x="4880966" y="1863923"/>
                </a:cubicBezTo>
                <a:cubicBezTo>
                  <a:pt x="4878585" y="1887339"/>
                  <a:pt x="4874418" y="1943893"/>
                  <a:pt x="4868464" y="2033587"/>
                </a:cubicBezTo>
                <a:cubicBezTo>
                  <a:pt x="4864100" y="2120503"/>
                  <a:pt x="4856956" y="2248098"/>
                  <a:pt x="4847034" y="2416373"/>
                </a:cubicBezTo>
                <a:lnTo>
                  <a:pt x="4558902" y="2416373"/>
                </a:lnTo>
                <a:cubicBezTo>
                  <a:pt x="4555728" y="2336204"/>
                  <a:pt x="4549774" y="2210197"/>
                  <a:pt x="4541043" y="2038350"/>
                </a:cubicBezTo>
                <a:cubicBezTo>
                  <a:pt x="4537074" y="1978818"/>
                  <a:pt x="4532908" y="1920676"/>
                  <a:pt x="4528542" y="1863923"/>
                </a:cubicBezTo>
                <a:lnTo>
                  <a:pt x="4434482" y="1867495"/>
                </a:lnTo>
                <a:lnTo>
                  <a:pt x="4349352" y="1876425"/>
                </a:lnTo>
                <a:close/>
                <a:moveTo>
                  <a:pt x="3761184" y="1501973"/>
                </a:moveTo>
                <a:lnTo>
                  <a:pt x="4118966" y="1501973"/>
                </a:lnTo>
                <a:cubicBezTo>
                  <a:pt x="4130079" y="1564282"/>
                  <a:pt x="4160440" y="1709340"/>
                  <a:pt x="4210050" y="1937147"/>
                </a:cubicBezTo>
                <a:cubicBezTo>
                  <a:pt x="4237434" y="2056209"/>
                  <a:pt x="4275335" y="2215951"/>
                  <a:pt x="4323754" y="2416373"/>
                </a:cubicBezTo>
                <a:lnTo>
                  <a:pt x="3998118" y="2416373"/>
                </a:lnTo>
                <a:lnTo>
                  <a:pt x="3976092" y="2337196"/>
                </a:lnTo>
                <a:cubicBezTo>
                  <a:pt x="3966963" y="2340768"/>
                  <a:pt x="3944143" y="2352873"/>
                  <a:pt x="3907630" y="2373511"/>
                </a:cubicBezTo>
                <a:cubicBezTo>
                  <a:pt x="3884215" y="2388592"/>
                  <a:pt x="3858220" y="2408634"/>
                  <a:pt x="3829645" y="2433637"/>
                </a:cubicBezTo>
                <a:lnTo>
                  <a:pt x="3795712" y="2361604"/>
                </a:lnTo>
                <a:cubicBezTo>
                  <a:pt x="3788965" y="2347317"/>
                  <a:pt x="3779242" y="2327275"/>
                  <a:pt x="3766542" y="2301478"/>
                </a:cubicBezTo>
                <a:lnTo>
                  <a:pt x="3734395" y="2416373"/>
                </a:lnTo>
                <a:lnTo>
                  <a:pt x="3561754" y="2416373"/>
                </a:lnTo>
                <a:cubicBezTo>
                  <a:pt x="3587154" y="2318345"/>
                  <a:pt x="3626444" y="2156619"/>
                  <a:pt x="3679626" y="1931193"/>
                </a:cubicBezTo>
                <a:cubicBezTo>
                  <a:pt x="3712170" y="1780381"/>
                  <a:pt x="3739356" y="1637308"/>
                  <a:pt x="3761184" y="1501973"/>
                </a:cubicBezTo>
                <a:close/>
                <a:moveTo>
                  <a:pt x="2947987" y="1501973"/>
                </a:moveTo>
                <a:lnTo>
                  <a:pt x="3361134" y="1501973"/>
                </a:lnTo>
                <a:lnTo>
                  <a:pt x="3327201" y="2260401"/>
                </a:lnTo>
                <a:cubicBezTo>
                  <a:pt x="3365698" y="2260401"/>
                  <a:pt x="3423443" y="2256234"/>
                  <a:pt x="3500437" y="2247900"/>
                </a:cubicBezTo>
                <a:cubicBezTo>
                  <a:pt x="3516312" y="2246312"/>
                  <a:pt x="3538140" y="2242344"/>
                  <a:pt x="3565921" y="2235993"/>
                </a:cubicBezTo>
                <a:cubicBezTo>
                  <a:pt x="3561952" y="2251869"/>
                  <a:pt x="3554610" y="2281832"/>
                  <a:pt x="3543895" y="2325886"/>
                </a:cubicBezTo>
                <a:cubicBezTo>
                  <a:pt x="3538338" y="2351682"/>
                  <a:pt x="3533576" y="2381845"/>
                  <a:pt x="3529607" y="2416373"/>
                </a:cubicBezTo>
                <a:lnTo>
                  <a:pt x="2990850" y="2416373"/>
                </a:lnTo>
                <a:cubicBezTo>
                  <a:pt x="2988865" y="2323107"/>
                  <a:pt x="2983904" y="2169517"/>
                  <a:pt x="2975967" y="1955601"/>
                </a:cubicBezTo>
                <a:cubicBezTo>
                  <a:pt x="2970807" y="1846064"/>
                  <a:pt x="2961481" y="1694854"/>
                  <a:pt x="2947987" y="1501973"/>
                </a:cubicBezTo>
                <a:close/>
                <a:moveTo>
                  <a:pt x="2085975" y="1501973"/>
                </a:moveTo>
                <a:lnTo>
                  <a:pt x="2469951" y="1501973"/>
                </a:lnTo>
                <a:cubicBezTo>
                  <a:pt x="2467967" y="1554361"/>
                  <a:pt x="2465585" y="1639689"/>
                  <a:pt x="2462807" y="1757958"/>
                </a:cubicBezTo>
                <a:cubicBezTo>
                  <a:pt x="2461617" y="1823839"/>
                  <a:pt x="2462013" y="1917303"/>
                  <a:pt x="2463998" y="2038350"/>
                </a:cubicBezTo>
                <a:cubicBezTo>
                  <a:pt x="2464395" y="2130425"/>
                  <a:pt x="2472332" y="2192536"/>
                  <a:pt x="2487810" y="2224682"/>
                </a:cubicBezTo>
                <a:cubicBezTo>
                  <a:pt x="2504082" y="2258814"/>
                  <a:pt x="2536626" y="2275879"/>
                  <a:pt x="2585442" y="2275879"/>
                </a:cubicBezTo>
                <a:cubicBezTo>
                  <a:pt x="2599332" y="2275879"/>
                  <a:pt x="2614811" y="2271911"/>
                  <a:pt x="2631876" y="2263973"/>
                </a:cubicBezTo>
                <a:cubicBezTo>
                  <a:pt x="2631876" y="2182217"/>
                  <a:pt x="2629495" y="2052240"/>
                  <a:pt x="2624732" y="1874043"/>
                </a:cubicBezTo>
                <a:cubicBezTo>
                  <a:pt x="2620764" y="1784747"/>
                  <a:pt x="2613421" y="1660723"/>
                  <a:pt x="2602706" y="1501973"/>
                </a:cubicBezTo>
                <a:lnTo>
                  <a:pt x="2896790" y="1501973"/>
                </a:lnTo>
                <a:lnTo>
                  <a:pt x="2883098" y="1887140"/>
                </a:lnTo>
                <a:cubicBezTo>
                  <a:pt x="2879129" y="1997075"/>
                  <a:pt x="2877145" y="2163365"/>
                  <a:pt x="2877145" y="2386012"/>
                </a:cubicBezTo>
                <a:cubicBezTo>
                  <a:pt x="2775545" y="2422525"/>
                  <a:pt x="2671961" y="2440781"/>
                  <a:pt x="2566392" y="2440781"/>
                </a:cubicBezTo>
                <a:cubicBezTo>
                  <a:pt x="2436217" y="2440781"/>
                  <a:pt x="2337196" y="2414786"/>
                  <a:pt x="2269331" y="2362795"/>
                </a:cubicBezTo>
                <a:cubicBezTo>
                  <a:pt x="2211784" y="2318742"/>
                  <a:pt x="2171104" y="2250083"/>
                  <a:pt x="2147292" y="2156817"/>
                </a:cubicBezTo>
                <a:cubicBezTo>
                  <a:pt x="2133401" y="2103239"/>
                  <a:pt x="2120304" y="2005211"/>
                  <a:pt x="2108001" y="1862733"/>
                </a:cubicBezTo>
                <a:cubicBezTo>
                  <a:pt x="2096095" y="1730970"/>
                  <a:pt x="2088753" y="1610717"/>
                  <a:pt x="2085975" y="1501973"/>
                </a:cubicBezTo>
                <a:close/>
                <a:moveTo>
                  <a:pt x="1081087" y="1501973"/>
                </a:moveTo>
                <a:lnTo>
                  <a:pt x="1422201" y="1501973"/>
                </a:lnTo>
                <a:cubicBezTo>
                  <a:pt x="1434108" y="1530945"/>
                  <a:pt x="1454546" y="1577776"/>
                  <a:pt x="1483518" y="1642467"/>
                </a:cubicBezTo>
                <a:cubicBezTo>
                  <a:pt x="1505743" y="1688504"/>
                  <a:pt x="1536104" y="1742876"/>
                  <a:pt x="1574601" y="1805583"/>
                </a:cubicBezTo>
                <a:cubicBezTo>
                  <a:pt x="1591667" y="1778595"/>
                  <a:pt x="1623020" y="1722834"/>
                  <a:pt x="1668661" y="1638300"/>
                </a:cubicBezTo>
                <a:cubicBezTo>
                  <a:pt x="1684932" y="1606947"/>
                  <a:pt x="1705768" y="1561504"/>
                  <a:pt x="1731168" y="1501973"/>
                </a:cubicBezTo>
                <a:lnTo>
                  <a:pt x="2043112" y="1501973"/>
                </a:lnTo>
                <a:cubicBezTo>
                  <a:pt x="2037556" y="1585317"/>
                  <a:pt x="2029420" y="1737320"/>
                  <a:pt x="2018704" y="1957983"/>
                </a:cubicBezTo>
                <a:cubicBezTo>
                  <a:pt x="2013148" y="2093714"/>
                  <a:pt x="2008981" y="2246511"/>
                  <a:pt x="2006203" y="2416373"/>
                </a:cubicBezTo>
                <a:lnTo>
                  <a:pt x="1790700" y="2416373"/>
                </a:lnTo>
                <a:lnTo>
                  <a:pt x="1784747" y="2135981"/>
                </a:lnTo>
                <a:lnTo>
                  <a:pt x="1574601" y="2438400"/>
                </a:lnTo>
                <a:lnTo>
                  <a:pt x="1347787" y="2138362"/>
                </a:lnTo>
                <a:lnTo>
                  <a:pt x="1341834" y="2416373"/>
                </a:lnTo>
                <a:lnTo>
                  <a:pt x="1127521" y="2416373"/>
                </a:lnTo>
                <a:cubicBezTo>
                  <a:pt x="1124743" y="2325489"/>
                  <a:pt x="1119386" y="2171898"/>
                  <a:pt x="1111448" y="1955601"/>
                </a:cubicBezTo>
                <a:cubicBezTo>
                  <a:pt x="1105892" y="1830983"/>
                  <a:pt x="1095771" y="1679773"/>
                  <a:pt x="1081087" y="1501973"/>
                </a:cubicBezTo>
                <a:close/>
                <a:moveTo>
                  <a:pt x="614362" y="1501973"/>
                </a:moveTo>
                <a:lnTo>
                  <a:pt x="1027509" y="1501973"/>
                </a:lnTo>
                <a:lnTo>
                  <a:pt x="1004292" y="1988343"/>
                </a:lnTo>
                <a:cubicBezTo>
                  <a:pt x="999926" y="2093118"/>
                  <a:pt x="994767" y="2235795"/>
                  <a:pt x="988814" y="2416373"/>
                </a:cubicBezTo>
                <a:lnTo>
                  <a:pt x="654843" y="2416373"/>
                </a:lnTo>
                <a:close/>
                <a:moveTo>
                  <a:pt x="6256734" y="1484709"/>
                </a:moveTo>
                <a:cubicBezTo>
                  <a:pt x="6590506" y="1484709"/>
                  <a:pt x="6757392" y="1604565"/>
                  <a:pt x="6757392" y="1844278"/>
                </a:cubicBezTo>
                <a:cubicBezTo>
                  <a:pt x="6757392" y="1917303"/>
                  <a:pt x="6736952" y="1981993"/>
                  <a:pt x="6696074" y="2038350"/>
                </a:cubicBezTo>
                <a:cubicBezTo>
                  <a:pt x="6659958" y="2087562"/>
                  <a:pt x="6614714" y="2122884"/>
                  <a:pt x="6560343" y="2144315"/>
                </a:cubicBezTo>
                <a:cubicBezTo>
                  <a:pt x="6571852" y="2162175"/>
                  <a:pt x="6600229" y="2199679"/>
                  <a:pt x="6645472" y="2256829"/>
                </a:cubicBezTo>
                <a:cubicBezTo>
                  <a:pt x="6668094" y="2283023"/>
                  <a:pt x="6702622" y="2317551"/>
                  <a:pt x="6749057" y="2360414"/>
                </a:cubicBezTo>
                <a:cubicBezTo>
                  <a:pt x="6730404" y="2367161"/>
                  <a:pt x="6689328" y="2384226"/>
                  <a:pt x="6625827" y="2411611"/>
                </a:cubicBezTo>
                <a:cubicBezTo>
                  <a:pt x="6581377" y="2431851"/>
                  <a:pt x="6539507" y="2451695"/>
                  <a:pt x="6500216" y="2471142"/>
                </a:cubicBezTo>
                <a:cubicBezTo>
                  <a:pt x="6488707" y="2456854"/>
                  <a:pt x="6463108" y="2419945"/>
                  <a:pt x="6423421" y="2360414"/>
                </a:cubicBezTo>
                <a:cubicBezTo>
                  <a:pt x="6405164" y="2330251"/>
                  <a:pt x="6378376" y="2279451"/>
                  <a:pt x="6343054" y="2208014"/>
                </a:cubicBezTo>
                <a:lnTo>
                  <a:pt x="6341863" y="2208014"/>
                </a:lnTo>
                <a:lnTo>
                  <a:pt x="6335910" y="2416373"/>
                </a:lnTo>
                <a:lnTo>
                  <a:pt x="6000749" y="2416373"/>
                </a:lnTo>
                <a:cubicBezTo>
                  <a:pt x="5996384" y="2329854"/>
                  <a:pt x="5990232" y="2187178"/>
                  <a:pt x="5982294" y="1988343"/>
                </a:cubicBezTo>
                <a:cubicBezTo>
                  <a:pt x="5978722" y="1871265"/>
                  <a:pt x="5970586" y="1709142"/>
                  <a:pt x="5957886" y="1501973"/>
                </a:cubicBezTo>
                <a:cubicBezTo>
                  <a:pt x="6067027" y="1490464"/>
                  <a:pt x="6166643" y="1484709"/>
                  <a:pt x="6256734" y="1484709"/>
                </a:cubicBezTo>
                <a:close/>
                <a:moveTo>
                  <a:pt x="355997" y="1477565"/>
                </a:moveTo>
                <a:cubicBezTo>
                  <a:pt x="414734" y="1477565"/>
                  <a:pt x="480615" y="1486098"/>
                  <a:pt x="553641" y="1503164"/>
                </a:cubicBezTo>
                <a:lnTo>
                  <a:pt x="571500" y="1876425"/>
                </a:lnTo>
                <a:cubicBezTo>
                  <a:pt x="542131" y="1869678"/>
                  <a:pt x="519906" y="1866304"/>
                  <a:pt x="504825" y="1866304"/>
                </a:cubicBezTo>
                <a:cubicBezTo>
                  <a:pt x="486172" y="1866304"/>
                  <a:pt x="469106" y="1872654"/>
                  <a:pt x="453628" y="1885354"/>
                </a:cubicBezTo>
                <a:cubicBezTo>
                  <a:pt x="434975" y="1900833"/>
                  <a:pt x="425648" y="1920875"/>
                  <a:pt x="425648" y="1945481"/>
                </a:cubicBezTo>
                <a:cubicBezTo>
                  <a:pt x="425648" y="1964531"/>
                  <a:pt x="442714" y="2001242"/>
                  <a:pt x="476845" y="2055614"/>
                </a:cubicBezTo>
                <a:cubicBezTo>
                  <a:pt x="510977" y="2109986"/>
                  <a:pt x="528042" y="2159992"/>
                  <a:pt x="528042" y="2205632"/>
                </a:cubicBezTo>
                <a:cubicBezTo>
                  <a:pt x="528042" y="2271911"/>
                  <a:pt x="502840" y="2326283"/>
                  <a:pt x="452437" y="2368748"/>
                </a:cubicBezTo>
                <a:cubicBezTo>
                  <a:pt x="404415" y="2409626"/>
                  <a:pt x="345082" y="2430065"/>
                  <a:pt x="274439" y="2430065"/>
                </a:cubicBezTo>
                <a:cubicBezTo>
                  <a:pt x="209351" y="2430065"/>
                  <a:pt x="161329" y="2425501"/>
                  <a:pt x="130373" y="2416373"/>
                </a:cubicBezTo>
                <a:cubicBezTo>
                  <a:pt x="126801" y="2398117"/>
                  <a:pt x="120650" y="2368351"/>
                  <a:pt x="111918" y="2327076"/>
                </a:cubicBezTo>
                <a:cubicBezTo>
                  <a:pt x="106362" y="2304851"/>
                  <a:pt x="98623" y="2275284"/>
                  <a:pt x="88701" y="2238375"/>
                </a:cubicBezTo>
                <a:cubicBezTo>
                  <a:pt x="132357" y="2249090"/>
                  <a:pt x="161726" y="2254448"/>
                  <a:pt x="176807" y="2254448"/>
                </a:cubicBezTo>
                <a:cubicBezTo>
                  <a:pt x="235942" y="2254448"/>
                  <a:pt x="265509" y="2232025"/>
                  <a:pt x="265509" y="2187178"/>
                </a:cubicBezTo>
                <a:cubicBezTo>
                  <a:pt x="265509" y="2154634"/>
                  <a:pt x="253603" y="2125464"/>
                  <a:pt x="229790" y="2099667"/>
                </a:cubicBezTo>
                <a:cubicBezTo>
                  <a:pt x="190897" y="2065536"/>
                  <a:pt x="152003" y="2031206"/>
                  <a:pt x="113109" y="1996678"/>
                </a:cubicBezTo>
                <a:cubicBezTo>
                  <a:pt x="37703" y="1930003"/>
                  <a:pt x="0" y="1850826"/>
                  <a:pt x="0" y="1759148"/>
                </a:cubicBezTo>
                <a:cubicBezTo>
                  <a:pt x="0" y="1663501"/>
                  <a:pt x="35718" y="1591072"/>
                  <a:pt x="107156" y="1541859"/>
                </a:cubicBezTo>
                <a:cubicBezTo>
                  <a:pt x="169465" y="1498997"/>
                  <a:pt x="252412" y="1477565"/>
                  <a:pt x="355997" y="1477565"/>
                </a:cubicBezTo>
                <a:close/>
                <a:moveTo>
                  <a:pt x="5509021" y="1466850"/>
                </a:moveTo>
                <a:cubicBezTo>
                  <a:pt x="5624908" y="1466850"/>
                  <a:pt x="5719364" y="1507132"/>
                  <a:pt x="5792390" y="1587698"/>
                </a:cubicBezTo>
                <a:cubicBezTo>
                  <a:pt x="5869780" y="1673423"/>
                  <a:pt x="5908476" y="1790700"/>
                  <a:pt x="5908476" y="1939528"/>
                </a:cubicBezTo>
                <a:cubicBezTo>
                  <a:pt x="5908476" y="2079625"/>
                  <a:pt x="5872360" y="2198092"/>
                  <a:pt x="5800129" y="2294929"/>
                </a:cubicBezTo>
                <a:cubicBezTo>
                  <a:pt x="5724326" y="2396132"/>
                  <a:pt x="5627290" y="2446734"/>
                  <a:pt x="5509021" y="2446734"/>
                </a:cubicBezTo>
                <a:cubicBezTo>
                  <a:pt x="5387180" y="2446734"/>
                  <a:pt x="5288557" y="2395736"/>
                  <a:pt x="5213150" y="2293739"/>
                </a:cubicBezTo>
                <a:cubicBezTo>
                  <a:pt x="5142110" y="2197695"/>
                  <a:pt x="5106590" y="2079625"/>
                  <a:pt x="5106590" y="1939528"/>
                </a:cubicBezTo>
                <a:cubicBezTo>
                  <a:pt x="5106590" y="1789906"/>
                  <a:pt x="5145285" y="1672431"/>
                  <a:pt x="5222676" y="1587103"/>
                </a:cubicBezTo>
                <a:cubicBezTo>
                  <a:pt x="5295701" y="1506934"/>
                  <a:pt x="5391149" y="1466850"/>
                  <a:pt x="5509021" y="1466850"/>
                </a:cubicBezTo>
                <a:close/>
                <a:moveTo>
                  <a:pt x="1804987" y="411956"/>
                </a:moveTo>
                <a:cubicBezTo>
                  <a:pt x="1732359" y="411956"/>
                  <a:pt x="1696045" y="467518"/>
                  <a:pt x="1696045" y="578643"/>
                </a:cubicBezTo>
                <a:cubicBezTo>
                  <a:pt x="1696045" y="623093"/>
                  <a:pt x="1705570" y="664567"/>
                  <a:pt x="1724620" y="703064"/>
                </a:cubicBezTo>
                <a:cubicBezTo>
                  <a:pt x="1746051" y="746323"/>
                  <a:pt x="1772443" y="767953"/>
                  <a:pt x="1803797" y="767953"/>
                </a:cubicBezTo>
                <a:cubicBezTo>
                  <a:pt x="1834356" y="767953"/>
                  <a:pt x="1861344" y="745926"/>
                  <a:pt x="1884759" y="701873"/>
                </a:cubicBezTo>
                <a:cubicBezTo>
                  <a:pt x="1906190" y="661789"/>
                  <a:pt x="1916906" y="620315"/>
                  <a:pt x="1916906" y="577453"/>
                </a:cubicBezTo>
                <a:cubicBezTo>
                  <a:pt x="1916906" y="467122"/>
                  <a:pt x="1879600" y="411956"/>
                  <a:pt x="1804987" y="411956"/>
                </a:cubicBezTo>
                <a:close/>
                <a:moveTo>
                  <a:pt x="5005386" y="35123"/>
                </a:moveTo>
                <a:lnTo>
                  <a:pt x="5346500" y="35123"/>
                </a:lnTo>
                <a:cubicBezTo>
                  <a:pt x="5358407" y="64095"/>
                  <a:pt x="5378846" y="110926"/>
                  <a:pt x="5407818" y="175617"/>
                </a:cubicBezTo>
                <a:cubicBezTo>
                  <a:pt x="5430042" y="221654"/>
                  <a:pt x="5460404" y="276026"/>
                  <a:pt x="5498900" y="338733"/>
                </a:cubicBezTo>
                <a:cubicBezTo>
                  <a:pt x="5515966" y="311745"/>
                  <a:pt x="5547319" y="255984"/>
                  <a:pt x="5592960" y="171450"/>
                </a:cubicBezTo>
                <a:cubicBezTo>
                  <a:pt x="5609232" y="140097"/>
                  <a:pt x="5630068" y="94655"/>
                  <a:pt x="5655468" y="35123"/>
                </a:cubicBezTo>
                <a:lnTo>
                  <a:pt x="5967412" y="35123"/>
                </a:lnTo>
                <a:cubicBezTo>
                  <a:pt x="5961856" y="118467"/>
                  <a:pt x="5953720" y="270470"/>
                  <a:pt x="5943004" y="491133"/>
                </a:cubicBezTo>
                <a:cubicBezTo>
                  <a:pt x="5937448" y="626864"/>
                  <a:pt x="5933280" y="779661"/>
                  <a:pt x="5930502" y="949523"/>
                </a:cubicBezTo>
                <a:lnTo>
                  <a:pt x="5714999" y="949523"/>
                </a:lnTo>
                <a:lnTo>
                  <a:pt x="5709046" y="669131"/>
                </a:lnTo>
                <a:lnTo>
                  <a:pt x="5498900" y="971550"/>
                </a:lnTo>
                <a:lnTo>
                  <a:pt x="5272086" y="671512"/>
                </a:lnTo>
                <a:lnTo>
                  <a:pt x="5266134" y="949523"/>
                </a:lnTo>
                <a:lnTo>
                  <a:pt x="5051821" y="949523"/>
                </a:lnTo>
                <a:cubicBezTo>
                  <a:pt x="5049042" y="858639"/>
                  <a:pt x="5043685" y="705048"/>
                  <a:pt x="5035748" y="488751"/>
                </a:cubicBezTo>
                <a:cubicBezTo>
                  <a:pt x="5030192" y="364133"/>
                  <a:pt x="5020071" y="212923"/>
                  <a:pt x="5005386" y="35123"/>
                </a:cubicBezTo>
                <a:close/>
                <a:moveTo>
                  <a:pt x="4329112" y="35123"/>
                </a:moveTo>
                <a:lnTo>
                  <a:pt x="4954785" y="35123"/>
                </a:lnTo>
                <a:lnTo>
                  <a:pt x="4929186" y="411956"/>
                </a:lnTo>
                <a:cubicBezTo>
                  <a:pt x="4914502" y="409575"/>
                  <a:pt x="4882752" y="405408"/>
                  <a:pt x="4833936" y="399454"/>
                </a:cubicBezTo>
                <a:cubicBezTo>
                  <a:pt x="4800599" y="396279"/>
                  <a:pt x="4764087" y="394295"/>
                  <a:pt x="4724400" y="393501"/>
                </a:cubicBezTo>
                <a:lnTo>
                  <a:pt x="4715470" y="507206"/>
                </a:lnTo>
                <a:cubicBezTo>
                  <a:pt x="4759126" y="508397"/>
                  <a:pt x="4830364" y="507404"/>
                  <a:pt x="4929186" y="504229"/>
                </a:cubicBezTo>
                <a:cubicBezTo>
                  <a:pt x="4924821" y="518914"/>
                  <a:pt x="4917876" y="546298"/>
                  <a:pt x="4908350" y="586383"/>
                </a:cubicBezTo>
                <a:cubicBezTo>
                  <a:pt x="4902794" y="610592"/>
                  <a:pt x="4897834" y="638572"/>
                  <a:pt x="4893468" y="670322"/>
                </a:cubicBezTo>
                <a:cubicBezTo>
                  <a:pt x="4881958" y="667543"/>
                  <a:pt x="4853186" y="663972"/>
                  <a:pt x="4807148" y="659606"/>
                </a:cubicBezTo>
                <a:cubicBezTo>
                  <a:pt x="4785716" y="658415"/>
                  <a:pt x="4753966" y="658018"/>
                  <a:pt x="4711898" y="658415"/>
                </a:cubicBezTo>
                <a:lnTo>
                  <a:pt x="4705944" y="791170"/>
                </a:lnTo>
                <a:cubicBezTo>
                  <a:pt x="4735710" y="790773"/>
                  <a:pt x="4790479" y="788194"/>
                  <a:pt x="4870250" y="783431"/>
                </a:cubicBezTo>
                <a:cubicBezTo>
                  <a:pt x="4885332" y="782240"/>
                  <a:pt x="4910136" y="777478"/>
                  <a:pt x="4944664" y="769144"/>
                </a:cubicBezTo>
                <a:cubicBezTo>
                  <a:pt x="4941490" y="781447"/>
                  <a:pt x="4934148" y="811014"/>
                  <a:pt x="4922638" y="857845"/>
                </a:cubicBezTo>
                <a:cubicBezTo>
                  <a:pt x="4917082" y="882054"/>
                  <a:pt x="4910335" y="912614"/>
                  <a:pt x="4902398" y="949523"/>
                </a:cubicBezTo>
                <a:lnTo>
                  <a:pt x="4369593" y="949523"/>
                </a:lnTo>
                <a:lnTo>
                  <a:pt x="4352329" y="482798"/>
                </a:lnTo>
                <a:cubicBezTo>
                  <a:pt x="4349154" y="376039"/>
                  <a:pt x="4341415" y="226814"/>
                  <a:pt x="4329112" y="35123"/>
                </a:cubicBezTo>
                <a:close/>
                <a:moveTo>
                  <a:pt x="2843807" y="35123"/>
                </a:moveTo>
                <a:lnTo>
                  <a:pt x="3283148" y="35123"/>
                </a:lnTo>
                <a:cubicBezTo>
                  <a:pt x="3290292" y="60920"/>
                  <a:pt x="3302793" y="101600"/>
                  <a:pt x="3320653" y="157162"/>
                </a:cubicBezTo>
                <a:lnTo>
                  <a:pt x="3377802" y="317897"/>
                </a:lnTo>
                <a:cubicBezTo>
                  <a:pt x="3392884" y="281384"/>
                  <a:pt x="3413323" y="227409"/>
                  <a:pt x="3439120" y="155972"/>
                </a:cubicBezTo>
                <a:cubicBezTo>
                  <a:pt x="3447851" y="127793"/>
                  <a:pt x="3459162" y="87511"/>
                  <a:pt x="3473052" y="35123"/>
                </a:cubicBezTo>
                <a:lnTo>
                  <a:pt x="3686174" y="35123"/>
                </a:lnTo>
                <a:lnTo>
                  <a:pt x="3574256" y="242292"/>
                </a:lnTo>
                <a:cubicBezTo>
                  <a:pt x="3544093" y="299045"/>
                  <a:pt x="3503414" y="378420"/>
                  <a:pt x="3452216" y="480417"/>
                </a:cubicBezTo>
                <a:cubicBezTo>
                  <a:pt x="3447454" y="535979"/>
                  <a:pt x="3441302" y="614759"/>
                  <a:pt x="3433762" y="716756"/>
                </a:cubicBezTo>
                <a:cubicBezTo>
                  <a:pt x="3431380" y="771128"/>
                  <a:pt x="3427412" y="848717"/>
                  <a:pt x="3421856" y="949523"/>
                </a:cubicBezTo>
                <a:lnTo>
                  <a:pt x="3117056" y="949523"/>
                </a:lnTo>
                <a:cubicBezTo>
                  <a:pt x="3115468" y="900311"/>
                  <a:pt x="3111896" y="821531"/>
                  <a:pt x="3106340" y="713184"/>
                </a:cubicBezTo>
                <a:cubicBezTo>
                  <a:pt x="3103165" y="672306"/>
                  <a:pt x="3095823" y="594717"/>
                  <a:pt x="3084314" y="480417"/>
                </a:cubicBezTo>
                <a:cubicBezTo>
                  <a:pt x="3063676" y="437951"/>
                  <a:pt x="3029148" y="369093"/>
                  <a:pt x="2980729" y="273843"/>
                </a:cubicBezTo>
                <a:cubicBezTo>
                  <a:pt x="2949376" y="215900"/>
                  <a:pt x="2903735" y="136326"/>
                  <a:pt x="2843807" y="35123"/>
                </a:cubicBezTo>
                <a:close/>
                <a:moveTo>
                  <a:pt x="4762" y="35123"/>
                </a:moveTo>
                <a:lnTo>
                  <a:pt x="630436" y="35123"/>
                </a:lnTo>
                <a:lnTo>
                  <a:pt x="604837" y="411956"/>
                </a:lnTo>
                <a:cubicBezTo>
                  <a:pt x="590153" y="409575"/>
                  <a:pt x="558403" y="405408"/>
                  <a:pt x="509587" y="399454"/>
                </a:cubicBezTo>
                <a:cubicBezTo>
                  <a:pt x="476250" y="396279"/>
                  <a:pt x="439737" y="394295"/>
                  <a:pt x="400050" y="393501"/>
                </a:cubicBezTo>
                <a:lnTo>
                  <a:pt x="391120" y="507206"/>
                </a:lnTo>
                <a:cubicBezTo>
                  <a:pt x="434776" y="508397"/>
                  <a:pt x="506016" y="507404"/>
                  <a:pt x="604837" y="504229"/>
                </a:cubicBezTo>
                <a:cubicBezTo>
                  <a:pt x="600471" y="518914"/>
                  <a:pt x="593527" y="546298"/>
                  <a:pt x="584001" y="586383"/>
                </a:cubicBezTo>
                <a:cubicBezTo>
                  <a:pt x="578445" y="610592"/>
                  <a:pt x="573484" y="638572"/>
                  <a:pt x="569118" y="670322"/>
                </a:cubicBezTo>
                <a:cubicBezTo>
                  <a:pt x="557609" y="667543"/>
                  <a:pt x="528836" y="663972"/>
                  <a:pt x="482798" y="659606"/>
                </a:cubicBezTo>
                <a:cubicBezTo>
                  <a:pt x="461367" y="658415"/>
                  <a:pt x="429617" y="658018"/>
                  <a:pt x="387548" y="658415"/>
                </a:cubicBezTo>
                <a:lnTo>
                  <a:pt x="381595" y="791170"/>
                </a:lnTo>
                <a:cubicBezTo>
                  <a:pt x="411361" y="790773"/>
                  <a:pt x="466129" y="788194"/>
                  <a:pt x="545902" y="783431"/>
                </a:cubicBezTo>
                <a:cubicBezTo>
                  <a:pt x="560982" y="782240"/>
                  <a:pt x="585787" y="777478"/>
                  <a:pt x="620315" y="769144"/>
                </a:cubicBezTo>
                <a:cubicBezTo>
                  <a:pt x="617140" y="781447"/>
                  <a:pt x="609798" y="811014"/>
                  <a:pt x="598289" y="857845"/>
                </a:cubicBezTo>
                <a:cubicBezTo>
                  <a:pt x="592732" y="882054"/>
                  <a:pt x="585986" y="912614"/>
                  <a:pt x="578048" y="949523"/>
                </a:cubicBezTo>
                <a:lnTo>
                  <a:pt x="45243" y="949523"/>
                </a:lnTo>
                <a:lnTo>
                  <a:pt x="27979" y="482798"/>
                </a:lnTo>
                <a:cubicBezTo>
                  <a:pt x="24805" y="376039"/>
                  <a:pt x="17066" y="226814"/>
                  <a:pt x="4762" y="35123"/>
                </a:cubicBezTo>
                <a:close/>
                <a:moveTo>
                  <a:pt x="1170979" y="23217"/>
                </a:moveTo>
                <a:cubicBezTo>
                  <a:pt x="1246386" y="23217"/>
                  <a:pt x="1300956" y="27582"/>
                  <a:pt x="1334690" y="36314"/>
                </a:cubicBezTo>
                <a:lnTo>
                  <a:pt x="1353740" y="409575"/>
                </a:lnTo>
                <a:cubicBezTo>
                  <a:pt x="1331912" y="402828"/>
                  <a:pt x="1303932" y="399454"/>
                  <a:pt x="1269801" y="399454"/>
                </a:cubicBezTo>
                <a:cubicBezTo>
                  <a:pt x="1206301" y="399454"/>
                  <a:pt x="1154707" y="416123"/>
                  <a:pt x="1115020" y="449461"/>
                </a:cubicBezTo>
                <a:cubicBezTo>
                  <a:pt x="1070173" y="486767"/>
                  <a:pt x="1047750" y="540543"/>
                  <a:pt x="1047750" y="610790"/>
                </a:cubicBezTo>
                <a:cubicBezTo>
                  <a:pt x="1047750" y="665559"/>
                  <a:pt x="1065510" y="710505"/>
                  <a:pt x="1101030" y="745629"/>
                </a:cubicBezTo>
                <a:cubicBezTo>
                  <a:pt x="1136550" y="780752"/>
                  <a:pt x="1183084" y="798314"/>
                  <a:pt x="1240631" y="798314"/>
                </a:cubicBezTo>
                <a:cubicBezTo>
                  <a:pt x="1279922" y="798314"/>
                  <a:pt x="1317228" y="788590"/>
                  <a:pt x="1352550" y="769144"/>
                </a:cubicBezTo>
                <a:cubicBezTo>
                  <a:pt x="1348581" y="785415"/>
                  <a:pt x="1341834" y="815379"/>
                  <a:pt x="1332309" y="859036"/>
                </a:cubicBezTo>
                <a:cubicBezTo>
                  <a:pt x="1326753" y="888008"/>
                  <a:pt x="1321395" y="918170"/>
                  <a:pt x="1316236" y="949523"/>
                </a:cubicBezTo>
                <a:cubicBezTo>
                  <a:pt x="1271785" y="966589"/>
                  <a:pt x="1214834" y="975122"/>
                  <a:pt x="1145381" y="975122"/>
                </a:cubicBezTo>
                <a:cubicBezTo>
                  <a:pt x="1019571" y="975122"/>
                  <a:pt x="912018" y="932854"/>
                  <a:pt x="822721" y="848320"/>
                </a:cubicBezTo>
                <a:cubicBezTo>
                  <a:pt x="725884" y="756245"/>
                  <a:pt x="677465" y="636389"/>
                  <a:pt x="677465" y="488751"/>
                </a:cubicBezTo>
                <a:cubicBezTo>
                  <a:pt x="677465" y="352226"/>
                  <a:pt x="719137" y="241895"/>
                  <a:pt x="802481" y="157758"/>
                </a:cubicBezTo>
                <a:cubicBezTo>
                  <a:pt x="891381" y="68064"/>
                  <a:pt x="1014214" y="23217"/>
                  <a:pt x="1170979" y="23217"/>
                </a:cubicBezTo>
                <a:close/>
                <a:moveTo>
                  <a:pt x="4070746" y="10715"/>
                </a:moveTo>
                <a:cubicBezTo>
                  <a:pt x="4129484" y="10715"/>
                  <a:pt x="4195365" y="19248"/>
                  <a:pt x="4268390" y="36314"/>
                </a:cubicBezTo>
                <a:lnTo>
                  <a:pt x="4286250" y="409575"/>
                </a:lnTo>
                <a:cubicBezTo>
                  <a:pt x="4256880" y="402828"/>
                  <a:pt x="4234656" y="399454"/>
                  <a:pt x="4219574" y="399454"/>
                </a:cubicBezTo>
                <a:cubicBezTo>
                  <a:pt x="4200921" y="399454"/>
                  <a:pt x="4183856" y="405804"/>
                  <a:pt x="4168378" y="418504"/>
                </a:cubicBezTo>
                <a:cubicBezTo>
                  <a:pt x="4149724" y="433983"/>
                  <a:pt x="4140398" y="454025"/>
                  <a:pt x="4140398" y="478631"/>
                </a:cubicBezTo>
                <a:cubicBezTo>
                  <a:pt x="4140398" y="497681"/>
                  <a:pt x="4157464" y="534392"/>
                  <a:pt x="4191594" y="588764"/>
                </a:cubicBezTo>
                <a:cubicBezTo>
                  <a:pt x="4225726" y="643136"/>
                  <a:pt x="4242792" y="693142"/>
                  <a:pt x="4242792" y="738783"/>
                </a:cubicBezTo>
                <a:cubicBezTo>
                  <a:pt x="4242792" y="805061"/>
                  <a:pt x="4217590" y="859433"/>
                  <a:pt x="4167187" y="901898"/>
                </a:cubicBezTo>
                <a:cubicBezTo>
                  <a:pt x="4119165" y="942776"/>
                  <a:pt x="4059832" y="963215"/>
                  <a:pt x="3989188" y="963215"/>
                </a:cubicBezTo>
                <a:cubicBezTo>
                  <a:pt x="3924101" y="963215"/>
                  <a:pt x="3876079" y="958651"/>
                  <a:pt x="3845123" y="949523"/>
                </a:cubicBezTo>
                <a:cubicBezTo>
                  <a:pt x="3841551" y="931267"/>
                  <a:pt x="3835399" y="901501"/>
                  <a:pt x="3826668" y="860226"/>
                </a:cubicBezTo>
                <a:cubicBezTo>
                  <a:pt x="3821112" y="838001"/>
                  <a:pt x="3813373" y="808434"/>
                  <a:pt x="3803451" y="771525"/>
                </a:cubicBezTo>
                <a:cubicBezTo>
                  <a:pt x="3847107" y="782240"/>
                  <a:pt x="3876476" y="787598"/>
                  <a:pt x="3891557" y="787598"/>
                </a:cubicBezTo>
                <a:cubicBezTo>
                  <a:pt x="3950692" y="787598"/>
                  <a:pt x="3980259" y="765175"/>
                  <a:pt x="3980259" y="720328"/>
                </a:cubicBezTo>
                <a:cubicBezTo>
                  <a:pt x="3980259" y="687784"/>
                  <a:pt x="3968352" y="658614"/>
                  <a:pt x="3944540" y="632817"/>
                </a:cubicBezTo>
                <a:cubicBezTo>
                  <a:pt x="3905646" y="598686"/>
                  <a:pt x="3866752" y="564356"/>
                  <a:pt x="3827859" y="529828"/>
                </a:cubicBezTo>
                <a:cubicBezTo>
                  <a:pt x="3752452" y="463153"/>
                  <a:pt x="3714749" y="383976"/>
                  <a:pt x="3714749" y="292298"/>
                </a:cubicBezTo>
                <a:cubicBezTo>
                  <a:pt x="3714749" y="196651"/>
                  <a:pt x="3750468" y="124222"/>
                  <a:pt x="3821906" y="75009"/>
                </a:cubicBezTo>
                <a:cubicBezTo>
                  <a:pt x="3884215" y="32147"/>
                  <a:pt x="3967162" y="10715"/>
                  <a:pt x="4070746" y="10715"/>
                </a:cubicBezTo>
                <a:close/>
                <a:moveTo>
                  <a:pt x="2603896" y="10715"/>
                </a:moveTo>
                <a:cubicBezTo>
                  <a:pt x="2662634" y="10715"/>
                  <a:pt x="2728515" y="19248"/>
                  <a:pt x="2801540" y="36314"/>
                </a:cubicBezTo>
                <a:lnTo>
                  <a:pt x="2819399" y="409575"/>
                </a:lnTo>
                <a:cubicBezTo>
                  <a:pt x="2790031" y="402828"/>
                  <a:pt x="2767806" y="399454"/>
                  <a:pt x="2752724" y="399454"/>
                </a:cubicBezTo>
                <a:cubicBezTo>
                  <a:pt x="2734071" y="399454"/>
                  <a:pt x="2717006" y="405804"/>
                  <a:pt x="2701528" y="418504"/>
                </a:cubicBezTo>
                <a:cubicBezTo>
                  <a:pt x="2682874" y="433983"/>
                  <a:pt x="2673548" y="454025"/>
                  <a:pt x="2673548" y="478631"/>
                </a:cubicBezTo>
                <a:cubicBezTo>
                  <a:pt x="2673548" y="497681"/>
                  <a:pt x="2690613" y="534392"/>
                  <a:pt x="2724745" y="588764"/>
                </a:cubicBezTo>
                <a:cubicBezTo>
                  <a:pt x="2758876" y="643136"/>
                  <a:pt x="2775942" y="693142"/>
                  <a:pt x="2775942" y="738783"/>
                </a:cubicBezTo>
                <a:cubicBezTo>
                  <a:pt x="2775942" y="805061"/>
                  <a:pt x="2750740" y="859433"/>
                  <a:pt x="2700337" y="901898"/>
                </a:cubicBezTo>
                <a:cubicBezTo>
                  <a:pt x="2652315" y="942776"/>
                  <a:pt x="2592982" y="963215"/>
                  <a:pt x="2522339" y="963215"/>
                </a:cubicBezTo>
                <a:cubicBezTo>
                  <a:pt x="2457251" y="963215"/>
                  <a:pt x="2409229" y="958651"/>
                  <a:pt x="2378273" y="949523"/>
                </a:cubicBezTo>
                <a:cubicBezTo>
                  <a:pt x="2374701" y="931267"/>
                  <a:pt x="2368550" y="901501"/>
                  <a:pt x="2359818" y="860226"/>
                </a:cubicBezTo>
                <a:cubicBezTo>
                  <a:pt x="2354262" y="838001"/>
                  <a:pt x="2346523" y="808434"/>
                  <a:pt x="2336601" y="771525"/>
                </a:cubicBezTo>
                <a:cubicBezTo>
                  <a:pt x="2380257" y="782240"/>
                  <a:pt x="2409626" y="787598"/>
                  <a:pt x="2424707" y="787598"/>
                </a:cubicBezTo>
                <a:cubicBezTo>
                  <a:pt x="2483842" y="787598"/>
                  <a:pt x="2513409" y="765175"/>
                  <a:pt x="2513409" y="720328"/>
                </a:cubicBezTo>
                <a:cubicBezTo>
                  <a:pt x="2513409" y="687784"/>
                  <a:pt x="2501503" y="658614"/>
                  <a:pt x="2477690" y="632817"/>
                </a:cubicBezTo>
                <a:cubicBezTo>
                  <a:pt x="2438796" y="598686"/>
                  <a:pt x="2399903" y="564356"/>
                  <a:pt x="2361009" y="529828"/>
                </a:cubicBezTo>
                <a:cubicBezTo>
                  <a:pt x="2285603" y="463153"/>
                  <a:pt x="2247900" y="383976"/>
                  <a:pt x="2247900" y="292298"/>
                </a:cubicBezTo>
                <a:cubicBezTo>
                  <a:pt x="2247900" y="196651"/>
                  <a:pt x="2283618" y="124222"/>
                  <a:pt x="2355056" y="75009"/>
                </a:cubicBezTo>
                <a:cubicBezTo>
                  <a:pt x="2417365" y="32147"/>
                  <a:pt x="2500312" y="10715"/>
                  <a:pt x="2603896" y="10715"/>
                </a:cubicBezTo>
                <a:close/>
                <a:moveTo>
                  <a:pt x="1803797" y="0"/>
                </a:moveTo>
                <a:cubicBezTo>
                  <a:pt x="1919684" y="0"/>
                  <a:pt x="2014140" y="40282"/>
                  <a:pt x="2087165" y="120848"/>
                </a:cubicBezTo>
                <a:cubicBezTo>
                  <a:pt x="2164556" y="206573"/>
                  <a:pt x="2203251" y="323850"/>
                  <a:pt x="2203251" y="472678"/>
                </a:cubicBezTo>
                <a:cubicBezTo>
                  <a:pt x="2203251" y="612775"/>
                  <a:pt x="2167136" y="731242"/>
                  <a:pt x="2094904" y="828079"/>
                </a:cubicBezTo>
                <a:cubicBezTo>
                  <a:pt x="2019101" y="929283"/>
                  <a:pt x="1922065" y="979884"/>
                  <a:pt x="1803797" y="979884"/>
                </a:cubicBezTo>
                <a:cubicBezTo>
                  <a:pt x="1681956" y="979884"/>
                  <a:pt x="1583333" y="928886"/>
                  <a:pt x="1507926" y="826889"/>
                </a:cubicBezTo>
                <a:cubicBezTo>
                  <a:pt x="1436886" y="730845"/>
                  <a:pt x="1401365" y="612775"/>
                  <a:pt x="1401365" y="472678"/>
                </a:cubicBezTo>
                <a:cubicBezTo>
                  <a:pt x="1401365" y="323056"/>
                  <a:pt x="1440060" y="205581"/>
                  <a:pt x="1517451" y="120253"/>
                </a:cubicBezTo>
                <a:cubicBezTo>
                  <a:pt x="1590476" y="40084"/>
                  <a:pt x="1685925" y="0"/>
                  <a:pt x="1803797" y="0"/>
                </a:cubicBez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691F0B2-977F-3B5B-C0CD-AE0F1E248CA8}"/>
              </a:ext>
            </a:extLst>
          </p:cNvPr>
          <p:cNvGrpSpPr/>
          <p:nvPr/>
        </p:nvGrpSpPr>
        <p:grpSpPr>
          <a:xfrm>
            <a:off x="519952" y="-219919"/>
            <a:ext cx="4137210" cy="7077919"/>
            <a:chOff x="519952" y="-134470"/>
            <a:chExt cx="4137210" cy="7126940"/>
          </a:xfrm>
        </p:grpSpPr>
        <p:sp>
          <p:nvSpPr>
            <p:cNvPr id="9" name="Rectangle: Rounded Corners 6">
              <a:extLst>
                <a:ext uri="{FF2B5EF4-FFF2-40B4-BE49-F238E27FC236}">
                  <a16:creationId xmlns:a16="http://schemas.microsoft.com/office/drawing/2014/main" id="{44D08D63-630A-8E33-4E95-7FFCC8DEA735}"/>
                </a:ext>
              </a:extLst>
            </p:cNvPr>
            <p:cNvSpPr/>
            <p:nvPr/>
          </p:nvSpPr>
          <p:spPr>
            <a:xfrm>
              <a:off x="519952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62DA8270-C87E-D281-925B-7CB2827021C8}"/>
                </a:ext>
              </a:extLst>
            </p:cNvPr>
            <p:cNvSpPr/>
            <p:nvPr/>
          </p:nvSpPr>
          <p:spPr>
            <a:xfrm>
              <a:off x="4056527" y="878541"/>
              <a:ext cx="600635" cy="851647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8D76356-4325-F018-1578-6415314D8E77}"/>
              </a:ext>
            </a:extLst>
          </p:cNvPr>
          <p:cNvGrpSpPr/>
          <p:nvPr/>
        </p:nvGrpSpPr>
        <p:grpSpPr>
          <a:xfrm>
            <a:off x="-349623" y="-219919"/>
            <a:ext cx="4137210" cy="7077919"/>
            <a:chOff x="-349623" y="-161364"/>
            <a:chExt cx="4137210" cy="7126940"/>
          </a:xfrm>
        </p:grpSpPr>
        <p:sp>
          <p:nvSpPr>
            <p:cNvPr id="8" name="Rectangle: Rounded Corners 6">
              <a:extLst>
                <a:ext uri="{FF2B5EF4-FFF2-40B4-BE49-F238E27FC236}">
                  <a16:creationId xmlns:a16="http://schemas.microsoft.com/office/drawing/2014/main" id="{AAEA1C9D-630A-E81D-F558-113DCEB42945}"/>
                </a:ext>
              </a:extLst>
            </p:cNvPr>
            <p:cNvSpPr/>
            <p:nvPr/>
          </p:nvSpPr>
          <p:spPr>
            <a:xfrm>
              <a:off x="-349623" y="-161364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B0C011B4-2F42-8FAB-CBA7-80DC4EF83E58}"/>
                </a:ext>
              </a:extLst>
            </p:cNvPr>
            <p:cNvSpPr/>
            <p:nvPr/>
          </p:nvSpPr>
          <p:spPr>
            <a:xfrm>
              <a:off x="3186952" y="1855693"/>
              <a:ext cx="600635" cy="851647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FC79CF-214C-2D62-71D3-9B085282F826}"/>
              </a:ext>
            </a:extLst>
          </p:cNvPr>
          <p:cNvGrpSpPr/>
          <p:nvPr/>
        </p:nvGrpSpPr>
        <p:grpSpPr>
          <a:xfrm>
            <a:off x="-1255059" y="-219919"/>
            <a:ext cx="4137210" cy="7077919"/>
            <a:chOff x="-1255059" y="-134470"/>
            <a:chExt cx="4137210" cy="7126940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B84363D-14DD-16E7-7A4B-005865751BBD}"/>
                </a:ext>
              </a:extLst>
            </p:cNvPr>
            <p:cNvSpPr/>
            <p:nvPr/>
          </p:nvSpPr>
          <p:spPr>
            <a:xfrm>
              <a:off x="-1255059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87A94E44-94F8-E87D-5AFF-813A6967384B}"/>
                </a:ext>
              </a:extLst>
            </p:cNvPr>
            <p:cNvSpPr/>
            <p:nvPr/>
          </p:nvSpPr>
          <p:spPr>
            <a:xfrm>
              <a:off x="2281516" y="3550023"/>
              <a:ext cx="600635" cy="851647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AFCE89B-583B-DE71-34CF-D30B6FDF3BA7}"/>
              </a:ext>
            </a:extLst>
          </p:cNvPr>
          <p:cNvGrpSpPr/>
          <p:nvPr/>
        </p:nvGrpSpPr>
        <p:grpSpPr>
          <a:xfrm>
            <a:off x="-1219199" y="-219919"/>
            <a:ext cx="3142125" cy="7077919"/>
            <a:chOff x="-1255059" y="-147917"/>
            <a:chExt cx="3177986" cy="7126940"/>
          </a:xfrm>
        </p:grpSpPr>
        <p:sp>
          <p:nvSpPr>
            <p:cNvPr id="13" name="Rectangle: Rounded Corners 6">
              <a:extLst>
                <a:ext uri="{FF2B5EF4-FFF2-40B4-BE49-F238E27FC236}">
                  <a16:creationId xmlns:a16="http://schemas.microsoft.com/office/drawing/2014/main" id="{6F0AFC8F-3CE7-B81A-CD88-AF723B04E541}"/>
                </a:ext>
              </a:extLst>
            </p:cNvPr>
            <p:cNvSpPr/>
            <p:nvPr/>
          </p:nvSpPr>
          <p:spPr>
            <a:xfrm>
              <a:off x="-1255059" y="-147917"/>
              <a:ext cx="2877669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2177FC37-B196-2ABB-409B-E85D6DC3FD6D}"/>
                </a:ext>
              </a:extLst>
            </p:cNvPr>
            <p:cNvSpPr/>
            <p:nvPr/>
          </p:nvSpPr>
          <p:spPr>
            <a:xfrm>
              <a:off x="1322292" y="5047129"/>
              <a:ext cx="600635" cy="851647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40102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5AF11-18D3-0A11-9F81-D91D49AFE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2</a:t>
            </a:fld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D15D2D-415F-003D-28C9-75305578C01A}"/>
              </a:ext>
            </a:extLst>
          </p:cNvPr>
          <p:cNvGrpSpPr/>
          <p:nvPr/>
        </p:nvGrpSpPr>
        <p:grpSpPr>
          <a:xfrm>
            <a:off x="519952" y="-219919"/>
            <a:ext cx="14480838" cy="7077919"/>
            <a:chOff x="519952" y="-134470"/>
            <a:chExt cx="4137210" cy="7126940"/>
          </a:xfrm>
        </p:grpSpPr>
        <p:sp>
          <p:nvSpPr>
            <p:cNvPr id="44" name="Rectangle: Rounded Corners 6">
              <a:extLst>
                <a:ext uri="{FF2B5EF4-FFF2-40B4-BE49-F238E27FC236}">
                  <a16:creationId xmlns:a16="http://schemas.microsoft.com/office/drawing/2014/main" id="{0FBFD322-7F32-DEF2-9519-2CF7D71DE1BE}"/>
                </a:ext>
              </a:extLst>
            </p:cNvPr>
            <p:cNvSpPr/>
            <p:nvPr/>
          </p:nvSpPr>
          <p:spPr>
            <a:xfrm>
              <a:off x="519952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F6A68486-BC14-DEA9-F3DB-586D665EFED3}"/>
                </a:ext>
              </a:extLst>
            </p:cNvPr>
            <p:cNvSpPr/>
            <p:nvPr/>
          </p:nvSpPr>
          <p:spPr>
            <a:xfrm>
              <a:off x="4056527" y="878541"/>
              <a:ext cx="600635" cy="851647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6346A50-F068-5EF3-8631-00C9CF81DAC2}"/>
              </a:ext>
            </a:extLst>
          </p:cNvPr>
          <p:cNvGrpSpPr/>
          <p:nvPr/>
        </p:nvGrpSpPr>
        <p:grpSpPr>
          <a:xfrm>
            <a:off x="-349623" y="-219919"/>
            <a:ext cx="4137210" cy="7077919"/>
            <a:chOff x="-349623" y="-161364"/>
            <a:chExt cx="4137210" cy="7126940"/>
          </a:xfrm>
        </p:grpSpPr>
        <p:sp>
          <p:nvSpPr>
            <p:cNvPr id="47" name="Rectangle: Rounded Corners 6">
              <a:extLst>
                <a:ext uri="{FF2B5EF4-FFF2-40B4-BE49-F238E27FC236}">
                  <a16:creationId xmlns:a16="http://schemas.microsoft.com/office/drawing/2014/main" id="{223A2CAC-ABC0-AF72-F5F7-19A09C13B758}"/>
                </a:ext>
              </a:extLst>
            </p:cNvPr>
            <p:cNvSpPr/>
            <p:nvPr/>
          </p:nvSpPr>
          <p:spPr>
            <a:xfrm>
              <a:off x="-349623" y="-161364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FC604CE2-5EB9-2B96-3612-F61D890CF0D4}"/>
                </a:ext>
              </a:extLst>
            </p:cNvPr>
            <p:cNvSpPr/>
            <p:nvPr/>
          </p:nvSpPr>
          <p:spPr>
            <a:xfrm>
              <a:off x="3186952" y="1855693"/>
              <a:ext cx="600635" cy="851647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F144E2F-B250-C04F-207B-059D19888004}"/>
              </a:ext>
            </a:extLst>
          </p:cNvPr>
          <p:cNvGrpSpPr/>
          <p:nvPr/>
        </p:nvGrpSpPr>
        <p:grpSpPr>
          <a:xfrm>
            <a:off x="-1255059" y="-219919"/>
            <a:ext cx="4137210" cy="7077919"/>
            <a:chOff x="-1255059" y="-134470"/>
            <a:chExt cx="4137210" cy="7126940"/>
          </a:xfrm>
        </p:grpSpPr>
        <p:sp>
          <p:nvSpPr>
            <p:cNvPr id="50" name="Rectangle: Rounded Corners 6">
              <a:extLst>
                <a:ext uri="{FF2B5EF4-FFF2-40B4-BE49-F238E27FC236}">
                  <a16:creationId xmlns:a16="http://schemas.microsoft.com/office/drawing/2014/main" id="{DFF4ADD1-8CC3-915A-D980-58EED8D2E51E}"/>
                </a:ext>
              </a:extLst>
            </p:cNvPr>
            <p:cNvSpPr/>
            <p:nvPr/>
          </p:nvSpPr>
          <p:spPr>
            <a:xfrm>
              <a:off x="-1255059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2A12FEBD-F747-55B2-0DA2-61032D64D8FC}"/>
                </a:ext>
              </a:extLst>
            </p:cNvPr>
            <p:cNvSpPr/>
            <p:nvPr/>
          </p:nvSpPr>
          <p:spPr>
            <a:xfrm>
              <a:off x="2281516" y="3550023"/>
              <a:ext cx="600635" cy="851647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D4E3187-F851-E705-DFE6-1193F469A361}"/>
              </a:ext>
            </a:extLst>
          </p:cNvPr>
          <p:cNvGrpSpPr/>
          <p:nvPr/>
        </p:nvGrpSpPr>
        <p:grpSpPr>
          <a:xfrm>
            <a:off x="-1219199" y="-219919"/>
            <a:ext cx="3142125" cy="7077919"/>
            <a:chOff x="-1255059" y="-147917"/>
            <a:chExt cx="3177986" cy="7126940"/>
          </a:xfrm>
        </p:grpSpPr>
        <p:sp>
          <p:nvSpPr>
            <p:cNvPr id="53" name="Rectangle: Rounded Corners 6">
              <a:extLst>
                <a:ext uri="{FF2B5EF4-FFF2-40B4-BE49-F238E27FC236}">
                  <a16:creationId xmlns:a16="http://schemas.microsoft.com/office/drawing/2014/main" id="{177459EE-0F58-DC41-6EB9-8CAAA26587E4}"/>
                </a:ext>
              </a:extLst>
            </p:cNvPr>
            <p:cNvSpPr/>
            <p:nvPr/>
          </p:nvSpPr>
          <p:spPr>
            <a:xfrm>
              <a:off x="-1255059" y="-147917"/>
              <a:ext cx="2877669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8DE16DF0-4EDD-5AE6-C658-03D82D8852C4}"/>
                </a:ext>
              </a:extLst>
            </p:cNvPr>
            <p:cNvSpPr/>
            <p:nvPr/>
          </p:nvSpPr>
          <p:spPr>
            <a:xfrm>
              <a:off x="1322292" y="5047129"/>
              <a:ext cx="600635" cy="851647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5" name="Diagram 24">
            <a:extLst>
              <a:ext uri="{FF2B5EF4-FFF2-40B4-BE49-F238E27FC236}">
                <a16:creationId xmlns:a16="http://schemas.microsoft.com/office/drawing/2014/main" id="{1A682F38-A1A7-32C7-89B2-A8456561B7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8367245"/>
              </p:ext>
            </p:extLst>
          </p:nvPr>
        </p:nvGraphicFramePr>
        <p:xfrm>
          <a:off x="5359530" y="2325480"/>
          <a:ext cx="6092142" cy="31034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53252C0-6D8B-51C0-B91A-35515155D1AA}"/>
              </a:ext>
            </a:extLst>
          </p:cNvPr>
          <p:cNvSpPr txBox="1"/>
          <p:nvPr/>
        </p:nvSpPr>
        <p:spPr>
          <a:xfrm>
            <a:off x="3701819" y="776666"/>
            <a:ext cx="7639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00B050"/>
                </a:solidFill>
                <a:latin typeface="Arial Black" panose="020B0A04020102020204" pitchFamily="34" charset="0"/>
              </a:rPr>
              <a:t>Изисквания към проекта:</a:t>
            </a:r>
            <a:endParaRPr lang="en-US" sz="4000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729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5AF11-18D3-0A11-9F81-D91D49AFE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3</a:t>
            </a:fld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0C768F9-0693-0A93-1A4E-EC5195334C60}"/>
              </a:ext>
            </a:extLst>
          </p:cNvPr>
          <p:cNvGrpSpPr/>
          <p:nvPr/>
        </p:nvGrpSpPr>
        <p:grpSpPr>
          <a:xfrm>
            <a:off x="519951" y="-219919"/>
            <a:ext cx="14666033" cy="7077919"/>
            <a:chOff x="519952" y="-134470"/>
            <a:chExt cx="4137210" cy="7126940"/>
          </a:xfrm>
        </p:grpSpPr>
        <p:sp>
          <p:nvSpPr>
            <p:cNvPr id="31" name="Rectangle: Rounded Corners 6">
              <a:extLst>
                <a:ext uri="{FF2B5EF4-FFF2-40B4-BE49-F238E27FC236}">
                  <a16:creationId xmlns:a16="http://schemas.microsoft.com/office/drawing/2014/main" id="{789921DC-60E2-D1C3-3BED-250EC8C2279C}"/>
                </a:ext>
              </a:extLst>
            </p:cNvPr>
            <p:cNvSpPr/>
            <p:nvPr/>
          </p:nvSpPr>
          <p:spPr>
            <a:xfrm>
              <a:off x="519952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0F83EF32-6DEF-210E-C3DF-69B68E30BA43}"/>
                </a:ext>
              </a:extLst>
            </p:cNvPr>
            <p:cNvSpPr/>
            <p:nvPr/>
          </p:nvSpPr>
          <p:spPr>
            <a:xfrm>
              <a:off x="4056527" y="878541"/>
              <a:ext cx="600635" cy="851647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AC8ED3-87F3-A611-116C-DB06EBD508F3}"/>
              </a:ext>
            </a:extLst>
          </p:cNvPr>
          <p:cNvGrpSpPr/>
          <p:nvPr/>
        </p:nvGrpSpPr>
        <p:grpSpPr>
          <a:xfrm>
            <a:off x="-349623" y="-219919"/>
            <a:ext cx="15674504" cy="7077919"/>
            <a:chOff x="-349623" y="-161364"/>
            <a:chExt cx="4137210" cy="7126940"/>
          </a:xfrm>
        </p:grpSpPr>
        <p:sp>
          <p:nvSpPr>
            <p:cNvPr id="34" name="Rectangle: Rounded Corners 6">
              <a:extLst>
                <a:ext uri="{FF2B5EF4-FFF2-40B4-BE49-F238E27FC236}">
                  <a16:creationId xmlns:a16="http://schemas.microsoft.com/office/drawing/2014/main" id="{66FA4125-0541-156C-BF7D-4F3518571186}"/>
                </a:ext>
              </a:extLst>
            </p:cNvPr>
            <p:cNvSpPr/>
            <p:nvPr/>
          </p:nvSpPr>
          <p:spPr>
            <a:xfrm>
              <a:off x="-349623" y="-161364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6ED7B9A5-716D-E063-883F-2F27226816C0}"/>
                </a:ext>
              </a:extLst>
            </p:cNvPr>
            <p:cNvSpPr/>
            <p:nvPr/>
          </p:nvSpPr>
          <p:spPr>
            <a:xfrm>
              <a:off x="3186952" y="1855693"/>
              <a:ext cx="600635" cy="851647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F41A89-AF42-C3FE-2846-297E6A0E9D50}"/>
              </a:ext>
            </a:extLst>
          </p:cNvPr>
          <p:cNvGrpSpPr/>
          <p:nvPr/>
        </p:nvGrpSpPr>
        <p:grpSpPr>
          <a:xfrm>
            <a:off x="-1255059" y="-219919"/>
            <a:ext cx="4137210" cy="7077919"/>
            <a:chOff x="-1255059" y="-134470"/>
            <a:chExt cx="4137210" cy="7126940"/>
          </a:xfrm>
        </p:grpSpPr>
        <p:sp>
          <p:nvSpPr>
            <p:cNvPr id="37" name="Rectangle: Rounded Corners 6">
              <a:extLst>
                <a:ext uri="{FF2B5EF4-FFF2-40B4-BE49-F238E27FC236}">
                  <a16:creationId xmlns:a16="http://schemas.microsoft.com/office/drawing/2014/main" id="{B10FEC38-EFE8-B020-BE16-DEB74360FC00}"/>
                </a:ext>
              </a:extLst>
            </p:cNvPr>
            <p:cNvSpPr/>
            <p:nvPr/>
          </p:nvSpPr>
          <p:spPr>
            <a:xfrm>
              <a:off x="-1255059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E20DD9E5-4B71-A58E-F80A-EA5B8945DB8B}"/>
                </a:ext>
              </a:extLst>
            </p:cNvPr>
            <p:cNvSpPr/>
            <p:nvPr/>
          </p:nvSpPr>
          <p:spPr>
            <a:xfrm>
              <a:off x="2281516" y="3550023"/>
              <a:ext cx="600635" cy="851647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CD1582F-5945-2248-8FEA-38C0B9842208}"/>
              </a:ext>
            </a:extLst>
          </p:cNvPr>
          <p:cNvGrpSpPr/>
          <p:nvPr/>
        </p:nvGrpSpPr>
        <p:grpSpPr>
          <a:xfrm>
            <a:off x="-1219199" y="-219919"/>
            <a:ext cx="3142125" cy="7077919"/>
            <a:chOff x="-1255059" y="-147917"/>
            <a:chExt cx="3177986" cy="7126940"/>
          </a:xfrm>
        </p:grpSpPr>
        <p:sp>
          <p:nvSpPr>
            <p:cNvPr id="40" name="Rectangle: Rounded Corners 6">
              <a:extLst>
                <a:ext uri="{FF2B5EF4-FFF2-40B4-BE49-F238E27FC236}">
                  <a16:creationId xmlns:a16="http://schemas.microsoft.com/office/drawing/2014/main" id="{C2DA3B01-84B4-43A4-D887-66E37685F223}"/>
                </a:ext>
              </a:extLst>
            </p:cNvPr>
            <p:cNvSpPr/>
            <p:nvPr/>
          </p:nvSpPr>
          <p:spPr>
            <a:xfrm>
              <a:off x="-1255059" y="-147917"/>
              <a:ext cx="2877669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F5C2C94E-133F-AD54-EB86-D07AB1FA2E5C}"/>
                </a:ext>
              </a:extLst>
            </p:cNvPr>
            <p:cNvSpPr/>
            <p:nvPr/>
          </p:nvSpPr>
          <p:spPr>
            <a:xfrm>
              <a:off x="1322292" y="5047129"/>
              <a:ext cx="600635" cy="851647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Pygame Logos Page — pygame v2.4.0 documentation">
            <a:extLst>
              <a:ext uri="{FF2B5EF4-FFF2-40B4-BE49-F238E27FC236}">
                <a16:creationId xmlns:a16="http://schemas.microsoft.com/office/drawing/2014/main" id="{6FB8AACB-2FBB-FF67-E814-BC8BDBE22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797" y="1867790"/>
            <a:ext cx="5472781" cy="15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3252C0-6D8B-51C0-B91A-35515155D1AA}"/>
              </a:ext>
            </a:extLst>
          </p:cNvPr>
          <p:cNvSpPr txBox="1"/>
          <p:nvPr/>
        </p:nvSpPr>
        <p:spPr>
          <a:xfrm>
            <a:off x="3701819" y="776666"/>
            <a:ext cx="7639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00B050"/>
                </a:solidFill>
                <a:latin typeface="Arial Black" panose="020B0A04020102020204" pitchFamily="34" charset="0"/>
              </a:rPr>
              <a:t>Използвани технологии:</a:t>
            </a:r>
            <a:endParaRPr lang="en-US" sz="4000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pic>
        <p:nvPicPr>
          <p:cNvPr id="1030" name="Picture 6" descr="Specifying Colors — Matplotlib 3.1.0 documentation">
            <a:extLst>
              <a:ext uri="{FF2B5EF4-FFF2-40B4-BE49-F238E27FC236}">
                <a16:creationId xmlns:a16="http://schemas.microsoft.com/office/drawing/2014/main" id="{ABE3C26D-CC7D-6C73-8F58-E4F75C81C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1305" y="3495524"/>
            <a:ext cx="516255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FBA3C49-2856-3A9F-7114-024E6B8E8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270" y="4046819"/>
            <a:ext cx="2274035" cy="2492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3161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5AF11-18D3-0A11-9F81-D91D49AFE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4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4B3573-CDEC-C7E8-76A8-A5269290B62E}"/>
              </a:ext>
            </a:extLst>
          </p:cNvPr>
          <p:cNvGrpSpPr/>
          <p:nvPr/>
        </p:nvGrpSpPr>
        <p:grpSpPr>
          <a:xfrm>
            <a:off x="519952" y="-219919"/>
            <a:ext cx="14480838" cy="7077919"/>
            <a:chOff x="519952" y="-134470"/>
            <a:chExt cx="4137210" cy="7126940"/>
          </a:xfrm>
        </p:grpSpPr>
        <p:sp>
          <p:nvSpPr>
            <p:cNvPr id="15" name="Rectangle: Rounded Corners 6">
              <a:extLst>
                <a:ext uri="{FF2B5EF4-FFF2-40B4-BE49-F238E27FC236}">
                  <a16:creationId xmlns:a16="http://schemas.microsoft.com/office/drawing/2014/main" id="{753FCDC3-0B2F-7991-96C4-C1BFD589EC6A}"/>
                </a:ext>
              </a:extLst>
            </p:cNvPr>
            <p:cNvSpPr/>
            <p:nvPr/>
          </p:nvSpPr>
          <p:spPr>
            <a:xfrm>
              <a:off x="519952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C6E2B107-9FFC-AEE9-0DCB-BBDB186908A5}"/>
                </a:ext>
              </a:extLst>
            </p:cNvPr>
            <p:cNvSpPr/>
            <p:nvPr/>
          </p:nvSpPr>
          <p:spPr>
            <a:xfrm>
              <a:off x="4056527" y="878541"/>
              <a:ext cx="600635" cy="851647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157E09C-F634-BA22-B1F2-E45F56C2ADE3}"/>
              </a:ext>
            </a:extLst>
          </p:cNvPr>
          <p:cNvGrpSpPr/>
          <p:nvPr/>
        </p:nvGrpSpPr>
        <p:grpSpPr>
          <a:xfrm>
            <a:off x="-349624" y="-219919"/>
            <a:ext cx="15467703" cy="7077919"/>
            <a:chOff x="-349623" y="-161364"/>
            <a:chExt cx="4137210" cy="7126940"/>
          </a:xfrm>
        </p:grpSpPr>
        <p:sp>
          <p:nvSpPr>
            <p:cNvPr id="30" name="Rectangle: Rounded Corners 6">
              <a:extLst>
                <a:ext uri="{FF2B5EF4-FFF2-40B4-BE49-F238E27FC236}">
                  <a16:creationId xmlns:a16="http://schemas.microsoft.com/office/drawing/2014/main" id="{AAA834AA-5B45-7D88-00EC-7C758464320F}"/>
                </a:ext>
              </a:extLst>
            </p:cNvPr>
            <p:cNvSpPr/>
            <p:nvPr/>
          </p:nvSpPr>
          <p:spPr>
            <a:xfrm>
              <a:off x="-349623" y="-161364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39033F6B-26B3-87FB-C128-090F9ED74393}"/>
                </a:ext>
              </a:extLst>
            </p:cNvPr>
            <p:cNvSpPr/>
            <p:nvPr/>
          </p:nvSpPr>
          <p:spPr>
            <a:xfrm>
              <a:off x="3186952" y="1855693"/>
              <a:ext cx="600635" cy="851647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9A2CF37-071F-9B91-007D-379DEB44D177}"/>
              </a:ext>
            </a:extLst>
          </p:cNvPr>
          <p:cNvGrpSpPr/>
          <p:nvPr/>
        </p:nvGrpSpPr>
        <p:grpSpPr>
          <a:xfrm>
            <a:off x="-1255060" y="-219919"/>
            <a:ext cx="16479819" cy="7077919"/>
            <a:chOff x="-1255059" y="-134470"/>
            <a:chExt cx="4137210" cy="7126940"/>
          </a:xfrm>
        </p:grpSpPr>
        <p:sp>
          <p:nvSpPr>
            <p:cNvPr id="33" name="Rectangle: Rounded Corners 6">
              <a:extLst>
                <a:ext uri="{FF2B5EF4-FFF2-40B4-BE49-F238E27FC236}">
                  <a16:creationId xmlns:a16="http://schemas.microsoft.com/office/drawing/2014/main" id="{29A7BB50-5458-8793-DB34-B13E9CBA69A7}"/>
                </a:ext>
              </a:extLst>
            </p:cNvPr>
            <p:cNvSpPr/>
            <p:nvPr/>
          </p:nvSpPr>
          <p:spPr>
            <a:xfrm>
              <a:off x="-1255059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6A909226-760F-E4D4-87DC-AE11FD9980B7}"/>
                </a:ext>
              </a:extLst>
            </p:cNvPr>
            <p:cNvSpPr/>
            <p:nvPr/>
          </p:nvSpPr>
          <p:spPr>
            <a:xfrm>
              <a:off x="2281516" y="3550023"/>
              <a:ext cx="600635" cy="851647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F35FEEA-C405-E074-2027-D901A19B8682}"/>
              </a:ext>
            </a:extLst>
          </p:cNvPr>
          <p:cNvGrpSpPr/>
          <p:nvPr/>
        </p:nvGrpSpPr>
        <p:grpSpPr>
          <a:xfrm>
            <a:off x="-1219199" y="-219919"/>
            <a:ext cx="3142125" cy="7077919"/>
            <a:chOff x="-1255059" y="-147917"/>
            <a:chExt cx="3177986" cy="7126940"/>
          </a:xfrm>
        </p:grpSpPr>
        <p:sp>
          <p:nvSpPr>
            <p:cNvPr id="36" name="Rectangle: Rounded Corners 6">
              <a:extLst>
                <a:ext uri="{FF2B5EF4-FFF2-40B4-BE49-F238E27FC236}">
                  <a16:creationId xmlns:a16="http://schemas.microsoft.com/office/drawing/2014/main" id="{0E394D3C-61BE-027A-0F58-1CF3D167314A}"/>
                </a:ext>
              </a:extLst>
            </p:cNvPr>
            <p:cNvSpPr/>
            <p:nvPr/>
          </p:nvSpPr>
          <p:spPr>
            <a:xfrm>
              <a:off x="-1255059" y="-147917"/>
              <a:ext cx="2877669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1C5833B2-180E-7F96-4A45-BC70D06908E9}"/>
                </a:ext>
              </a:extLst>
            </p:cNvPr>
            <p:cNvSpPr/>
            <p:nvPr/>
          </p:nvSpPr>
          <p:spPr>
            <a:xfrm>
              <a:off x="1322292" y="5047129"/>
              <a:ext cx="600635" cy="851647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698D965-BD99-EFE5-0A09-B0159E71BB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1482407"/>
              </p:ext>
            </p:extLst>
          </p:nvPr>
        </p:nvGraphicFramePr>
        <p:xfrm>
          <a:off x="2366395" y="2437280"/>
          <a:ext cx="4850781" cy="24751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231B2B52-26CA-3C77-3538-64AA05E5E5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552" y="1748953"/>
            <a:ext cx="3967497" cy="43323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53252C0-6D8B-51C0-B91A-35515155D1AA}"/>
              </a:ext>
            </a:extLst>
          </p:cNvPr>
          <p:cNvSpPr txBox="1"/>
          <p:nvPr/>
        </p:nvSpPr>
        <p:spPr>
          <a:xfrm>
            <a:off x="3645863" y="776666"/>
            <a:ext cx="7639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dirty="0">
                <a:solidFill>
                  <a:srgbClr val="00B050"/>
                </a:solidFill>
                <a:latin typeface="Arial Black" panose="020B0A04020102020204" pitchFamily="34" charset="0"/>
              </a:rPr>
              <a:t>Как работи алгоритъмът?</a:t>
            </a:r>
            <a:endParaRPr lang="en-US" sz="4000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771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5AF11-18D3-0A11-9F81-D91D49AFE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5</a:t>
            </a:fld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AF80129-3ECB-B804-8CB8-13F156B56057}"/>
              </a:ext>
            </a:extLst>
          </p:cNvPr>
          <p:cNvGrpSpPr/>
          <p:nvPr/>
        </p:nvGrpSpPr>
        <p:grpSpPr>
          <a:xfrm>
            <a:off x="519952" y="-219919"/>
            <a:ext cx="13272248" cy="7077919"/>
            <a:chOff x="519952" y="-134470"/>
            <a:chExt cx="4137210" cy="7126940"/>
          </a:xfrm>
        </p:grpSpPr>
        <p:sp>
          <p:nvSpPr>
            <p:cNvPr id="25" name="Rectangle: Rounded Corners 6">
              <a:extLst>
                <a:ext uri="{FF2B5EF4-FFF2-40B4-BE49-F238E27FC236}">
                  <a16:creationId xmlns:a16="http://schemas.microsoft.com/office/drawing/2014/main" id="{F72EBF09-3A3B-7010-1C00-23B03F1C5539}"/>
                </a:ext>
              </a:extLst>
            </p:cNvPr>
            <p:cNvSpPr/>
            <p:nvPr/>
          </p:nvSpPr>
          <p:spPr>
            <a:xfrm>
              <a:off x="519952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D4FE919-C761-D05B-81E7-158234BABA69}"/>
                </a:ext>
              </a:extLst>
            </p:cNvPr>
            <p:cNvSpPr/>
            <p:nvPr/>
          </p:nvSpPr>
          <p:spPr>
            <a:xfrm>
              <a:off x="4056527" y="878541"/>
              <a:ext cx="600635" cy="851647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4AD8BA0-A51F-03CE-0FAA-8D30138CAD72}"/>
              </a:ext>
            </a:extLst>
          </p:cNvPr>
          <p:cNvGrpSpPr/>
          <p:nvPr/>
        </p:nvGrpSpPr>
        <p:grpSpPr>
          <a:xfrm>
            <a:off x="-349624" y="-219919"/>
            <a:ext cx="14141823" cy="7077919"/>
            <a:chOff x="-349623" y="-161364"/>
            <a:chExt cx="4137210" cy="7126940"/>
          </a:xfrm>
        </p:grpSpPr>
        <p:sp>
          <p:nvSpPr>
            <p:cNvPr id="29" name="Rectangle: Rounded Corners 6">
              <a:extLst>
                <a:ext uri="{FF2B5EF4-FFF2-40B4-BE49-F238E27FC236}">
                  <a16:creationId xmlns:a16="http://schemas.microsoft.com/office/drawing/2014/main" id="{CBCC1EF4-30AC-8F03-9028-27033E53EC8E}"/>
                </a:ext>
              </a:extLst>
            </p:cNvPr>
            <p:cNvSpPr/>
            <p:nvPr/>
          </p:nvSpPr>
          <p:spPr>
            <a:xfrm>
              <a:off x="-349623" y="-161364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F64AE5DD-2E79-C6F8-DB3D-F63AD6A0C44C}"/>
                </a:ext>
              </a:extLst>
            </p:cNvPr>
            <p:cNvSpPr/>
            <p:nvPr/>
          </p:nvSpPr>
          <p:spPr>
            <a:xfrm>
              <a:off x="3186952" y="1855693"/>
              <a:ext cx="600635" cy="851647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B346A4C-3022-02FD-EBA3-7B7C6C602776}"/>
              </a:ext>
            </a:extLst>
          </p:cNvPr>
          <p:cNvGrpSpPr/>
          <p:nvPr/>
        </p:nvGrpSpPr>
        <p:grpSpPr>
          <a:xfrm>
            <a:off x="-1255059" y="-219919"/>
            <a:ext cx="15047258" cy="7077919"/>
            <a:chOff x="-1255059" y="-134470"/>
            <a:chExt cx="4137210" cy="7126940"/>
          </a:xfrm>
        </p:grpSpPr>
        <p:sp>
          <p:nvSpPr>
            <p:cNvPr id="32" name="Rectangle: Rounded Corners 6">
              <a:extLst>
                <a:ext uri="{FF2B5EF4-FFF2-40B4-BE49-F238E27FC236}">
                  <a16:creationId xmlns:a16="http://schemas.microsoft.com/office/drawing/2014/main" id="{EB81D93C-7B54-8550-59FC-C06F51E76A5C}"/>
                </a:ext>
              </a:extLst>
            </p:cNvPr>
            <p:cNvSpPr/>
            <p:nvPr/>
          </p:nvSpPr>
          <p:spPr>
            <a:xfrm>
              <a:off x="-1255059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112D19F2-C4FB-15A4-797B-9CC6CE67BCFA}"/>
                </a:ext>
              </a:extLst>
            </p:cNvPr>
            <p:cNvSpPr/>
            <p:nvPr/>
          </p:nvSpPr>
          <p:spPr>
            <a:xfrm>
              <a:off x="2281516" y="3550023"/>
              <a:ext cx="600635" cy="851647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E5F27C6-F262-C57C-B48A-7D01A1C3247E}"/>
              </a:ext>
            </a:extLst>
          </p:cNvPr>
          <p:cNvGrpSpPr/>
          <p:nvPr/>
        </p:nvGrpSpPr>
        <p:grpSpPr>
          <a:xfrm>
            <a:off x="-1219199" y="-219919"/>
            <a:ext cx="17358359" cy="7077919"/>
            <a:chOff x="-1255059" y="-147917"/>
            <a:chExt cx="3177986" cy="7126940"/>
          </a:xfrm>
        </p:grpSpPr>
        <p:sp>
          <p:nvSpPr>
            <p:cNvPr id="35" name="Rectangle: Rounded Corners 6">
              <a:extLst>
                <a:ext uri="{FF2B5EF4-FFF2-40B4-BE49-F238E27FC236}">
                  <a16:creationId xmlns:a16="http://schemas.microsoft.com/office/drawing/2014/main" id="{9CD83D8A-13A3-624F-F689-85C75BC1230B}"/>
                </a:ext>
              </a:extLst>
            </p:cNvPr>
            <p:cNvSpPr/>
            <p:nvPr/>
          </p:nvSpPr>
          <p:spPr>
            <a:xfrm>
              <a:off x="-1255059" y="-147917"/>
              <a:ext cx="2877669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5CD3329-5B76-7D40-4D75-146799C0307D}"/>
                </a:ext>
              </a:extLst>
            </p:cNvPr>
            <p:cNvSpPr/>
            <p:nvPr/>
          </p:nvSpPr>
          <p:spPr>
            <a:xfrm>
              <a:off x="1322292" y="5047129"/>
              <a:ext cx="600635" cy="851647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hlinkClick r:id="" action="ppaction://media"/>
            <a:extLst>
              <a:ext uri="{FF2B5EF4-FFF2-40B4-BE49-F238E27FC236}">
                <a16:creationId xmlns:a16="http://schemas.microsoft.com/office/drawing/2014/main" id="{9093EB8D-4E63-1B30-7369-C5B676E111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2341" t="33249" r="20822" b="33472"/>
          <a:stretch>
            <a:fillRect/>
          </a:stretch>
        </p:blipFill>
        <p:spPr>
          <a:xfrm>
            <a:off x="2862688" y="2414666"/>
            <a:ext cx="6929608" cy="2028667"/>
          </a:xfrm>
          <a:custGeom>
            <a:avLst/>
            <a:gdLst/>
            <a:ahLst/>
            <a:cxnLst/>
            <a:rect l="l" t="t" r="r" b="b"/>
            <a:pathLst>
              <a:path w="6929608" h="2028667">
                <a:moveTo>
                  <a:pt x="6105078" y="852878"/>
                </a:moveTo>
                <a:cubicBezTo>
                  <a:pt x="5954714" y="852878"/>
                  <a:pt x="5879533" y="967910"/>
                  <a:pt x="5879533" y="1197973"/>
                </a:cubicBezTo>
                <a:cubicBezTo>
                  <a:pt x="5879533" y="1289999"/>
                  <a:pt x="5899253" y="1375862"/>
                  <a:pt x="5938692" y="1455562"/>
                </a:cubicBezTo>
                <a:cubicBezTo>
                  <a:pt x="5983062" y="1545123"/>
                  <a:pt x="6037702" y="1589903"/>
                  <a:pt x="6102612" y="1589903"/>
                </a:cubicBezTo>
                <a:cubicBezTo>
                  <a:pt x="6165880" y="1589903"/>
                  <a:pt x="6221754" y="1544301"/>
                  <a:pt x="6270230" y="1453097"/>
                </a:cubicBezTo>
                <a:cubicBezTo>
                  <a:pt x="6314600" y="1370110"/>
                  <a:pt x="6336784" y="1284247"/>
                  <a:pt x="6336784" y="1195508"/>
                </a:cubicBezTo>
                <a:cubicBezTo>
                  <a:pt x="6336784" y="967088"/>
                  <a:pt x="6259549" y="852878"/>
                  <a:pt x="6105078" y="852878"/>
                </a:cubicBezTo>
                <a:close/>
                <a:moveTo>
                  <a:pt x="849258" y="852551"/>
                </a:moveTo>
                <a:cubicBezTo>
                  <a:pt x="837190" y="852256"/>
                  <a:pt x="824839" y="852365"/>
                  <a:pt x="812206" y="852878"/>
                </a:cubicBezTo>
                <a:lnTo>
                  <a:pt x="794952" y="1625645"/>
                </a:lnTo>
                <a:cubicBezTo>
                  <a:pt x="900124" y="1619072"/>
                  <a:pt x="985986" y="1584973"/>
                  <a:pt x="1052540" y="1523349"/>
                </a:cubicBezTo>
                <a:cubicBezTo>
                  <a:pt x="1136349" y="1446935"/>
                  <a:pt x="1178254" y="1334368"/>
                  <a:pt x="1178254" y="1185649"/>
                </a:cubicBezTo>
                <a:cubicBezTo>
                  <a:pt x="1178254" y="1064865"/>
                  <a:pt x="1139225" y="975716"/>
                  <a:pt x="1061168" y="918200"/>
                </a:cubicBezTo>
                <a:cubicBezTo>
                  <a:pt x="1004371" y="876501"/>
                  <a:pt x="933734" y="854618"/>
                  <a:pt x="849258" y="852551"/>
                </a:cubicBezTo>
                <a:close/>
                <a:moveTo>
                  <a:pt x="3181350" y="72716"/>
                </a:moveTo>
                <a:lnTo>
                  <a:pt x="3887563" y="72716"/>
                </a:lnTo>
                <a:cubicBezTo>
                  <a:pt x="3912212" y="132697"/>
                  <a:pt x="3954527" y="229653"/>
                  <a:pt x="4014508" y="363582"/>
                </a:cubicBezTo>
                <a:cubicBezTo>
                  <a:pt x="4060521" y="458894"/>
                  <a:pt x="4123378" y="571461"/>
                  <a:pt x="4203078" y="701283"/>
                </a:cubicBezTo>
                <a:cubicBezTo>
                  <a:pt x="4238409" y="645410"/>
                  <a:pt x="4303320" y="529968"/>
                  <a:pt x="4397811" y="354955"/>
                </a:cubicBezTo>
                <a:cubicBezTo>
                  <a:pt x="4431499" y="290044"/>
                  <a:pt x="4474635" y="195965"/>
                  <a:pt x="4527221" y="72716"/>
                </a:cubicBezTo>
                <a:lnTo>
                  <a:pt x="5173042" y="72716"/>
                </a:lnTo>
                <a:cubicBezTo>
                  <a:pt x="5161539" y="245264"/>
                  <a:pt x="5144695" y="559958"/>
                  <a:pt x="5122510" y="1016798"/>
                </a:cubicBezTo>
                <a:cubicBezTo>
                  <a:pt x="5111007" y="1297804"/>
                  <a:pt x="5102380" y="1614142"/>
                  <a:pt x="5096628" y="1965810"/>
                </a:cubicBezTo>
                <a:lnTo>
                  <a:pt x="4650470" y="1965810"/>
                </a:lnTo>
                <a:lnTo>
                  <a:pt x="4638145" y="1385311"/>
                </a:lnTo>
                <a:lnTo>
                  <a:pt x="4203078" y="2011412"/>
                </a:lnTo>
                <a:lnTo>
                  <a:pt x="3733502" y="1390241"/>
                </a:lnTo>
                <a:lnTo>
                  <a:pt x="3721177" y="1965810"/>
                </a:lnTo>
                <a:lnTo>
                  <a:pt x="3277484" y="1965810"/>
                </a:lnTo>
                <a:cubicBezTo>
                  <a:pt x="3271732" y="1777651"/>
                  <a:pt x="3260640" y="1459671"/>
                  <a:pt x="3244207" y="1011868"/>
                </a:cubicBezTo>
                <a:cubicBezTo>
                  <a:pt x="3232704" y="753869"/>
                  <a:pt x="3211751" y="440818"/>
                  <a:pt x="3181350" y="72716"/>
                </a:cubicBezTo>
                <a:close/>
                <a:moveTo>
                  <a:pt x="1781175" y="72716"/>
                </a:moveTo>
                <a:lnTo>
                  <a:pt x="3076515" y="72716"/>
                </a:lnTo>
                <a:lnTo>
                  <a:pt x="3023518" y="852878"/>
                </a:lnTo>
                <a:cubicBezTo>
                  <a:pt x="2993117" y="847948"/>
                  <a:pt x="2927384" y="839321"/>
                  <a:pt x="2826320" y="826996"/>
                </a:cubicBezTo>
                <a:cubicBezTo>
                  <a:pt x="2757301" y="820423"/>
                  <a:pt x="2681710" y="816314"/>
                  <a:pt x="2599544" y="814671"/>
                </a:cubicBezTo>
                <a:lnTo>
                  <a:pt x="2581057" y="1050075"/>
                </a:lnTo>
                <a:cubicBezTo>
                  <a:pt x="2671439" y="1052540"/>
                  <a:pt x="2818926" y="1050486"/>
                  <a:pt x="3023518" y="1043913"/>
                </a:cubicBezTo>
                <a:cubicBezTo>
                  <a:pt x="3014480" y="1074314"/>
                  <a:pt x="3000101" y="1131008"/>
                  <a:pt x="2980382" y="1213996"/>
                </a:cubicBezTo>
                <a:cubicBezTo>
                  <a:pt x="2968878" y="1264117"/>
                  <a:pt x="2958607" y="1322043"/>
                  <a:pt x="2949569" y="1387776"/>
                </a:cubicBezTo>
                <a:cubicBezTo>
                  <a:pt x="2925741" y="1382024"/>
                  <a:pt x="2866171" y="1374629"/>
                  <a:pt x="2770859" y="1365591"/>
                </a:cubicBezTo>
                <a:cubicBezTo>
                  <a:pt x="2726489" y="1363126"/>
                  <a:pt x="2660757" y="1362304"/>
                  <a:pt x="2573661" y="1363126"/>
                </a:cubicBezTo>
                <a:lnTo>
                  <a:pt x="2561337" y="1637970"/>
                </a:lnTo>
                <a:cubicBezTo>
                  <a:pt x="2622961" y="1637148"/>
                  <a:pt x="2736349" y="1631807"/>
                  <a:pt x="2901502" y="1621947"/>
                </a:cubicBezTo>
                <a:cubicBezTo>
                  <a:pt x="2932725" y="1619482"/>
                  <a:pt x="2984079" y="1609623"/>
                  <a:pt x="3055562" y="1592368"/>
                </a:cubicBezTo>
                <a:cubicBezTo>
                  <a:pt x="3048989" y="1617839"/>
                  <a:pt x="3033789" y="1679053"/>
                  <a:pt x="3009960" y="1776008"/>
                </a:cubicBezTo>
                <a:cubicBezTo>
                  <a:pt x="2998457" y="1826129"/>
                  <a:pt x="2984489" y="1889396"/>
                  <a:pt x="2968057" y="1965810"/>
                </a:cubicBezTo>
                <a:lnTo>
                  <a:pt x="1864984" y="1965810"/>
                </a:lnTo>
                <a:lnTo>
                  <a:pt x="1829242" y="999544"/>
                </a:lnTo>
                <a:cubicBezTo>
                  <a:pt x="1822669" y="778518"/>
                  <a:pt x="1806646" y="469576"/>
                  <a:pt x="1781175" y="72716"/>
                </a:cubicBezTo>
                <a:close/>
                <a:moveTo>
                  <a:pt x="558315" y="39439"/>
                </a:moveTo>
                <a:cubicBezTo>
                  <a:pt x="904232" y="39439"/>
                  <a:pt x="1174967" y="119962"/>
                  <a:pt x="1370521" y="281006"/>
                </a:cubicBezTo>
                <a:cubicBezTo>
                  <a:pt x="1579222" y="453554"/>
                  <a:pt x="1683572" y="704569"/>
                  <a:pt x="1683572" y="1034053"/>
                </a:cubicBezTo>
                <a:cubicBezTo>
                  <a:pt x="1683572" y="1330671"/>
                  <a:pt x="1591547" y="1564021"/>
                  <a:pt x="1407496" y="1734103"/>
                </a:cubicBezTo>
                <a:cubicBezTo>
                  <a:pt x="1217693" y="1910759"/>
                  <a:pt x="950244" y="1999087"/>
                  <a:pt x="605149" y="1999087"/>
                </a:cubicBezTo>
                <a:cubicBezTo>
                  <a:pt x="383302" y="1999087"/>
                  <a:pt x="211987" y="1987995"/>
                  <a:pt x="91204" y="1965810"/>
                </a:cubicBezTo>
                <a:lnTo>
                  <a:pt x="57927" y="1050075"/>
                </a:lnTo>
                <a:cubicBezTo>
                  <a:pt x="47245" y="815082"/>
                  <a:pt x="27937" y="490939"/>
                  <a:pt x="0" y="77646"/>
                </a:cubicBezTo>
                <a:cubicBezTo>
                  <a:pt x="178299" y="52175"/>
                  <a:pt x="364404" y="39439"/>
                  <a:pt x="558315" y="39439"/>
                </a:cubicBezTo>
                <a:close/>
                <a:moveTo>
                  <a:pt x="6102612" y="0"/>
                </a:moveTo>
                <a:cubicBezTo>
                  <a:pt x="6342537" y="0"/>
                  <a:pt x="6538090" y="83398"/>
                  <a:pt x="6689274" y="250194"/>
                </a:cubicBezTo>
                <a:cubicBezTo>
                  <a:pt x="6849497" y="427672"/>
                  <a:pt x="6929608" y="670471"/>
                  <a:pt x="6929608" y="978591"/>
                </a:cubicBezTo>
                <a:cubicBezTo>
                  <a:pt x="6929608" y="1268636"/>
                  <a:pt x="6854838" y="1513900"/>
                  <a:pt x="6705296" y="1714384"/>
                </a:cubicBezTo>
                <a:cubicBezTo>
                  <a:pt x="6548362" y="1923906"/>
                  <a:pt x="6347467" y="2028667"/>
                  <a:pt x="6102612" y="2028667"/>
                </a:cubicBezTo>
                <a:cubicBezTo>
                  <a:pt x="5850364" y="2028667"/>
                  <a:pt x="5646184" y="1923084"/>
                  <a:pt x="5490069" y="1711919"/>
                </a:cubicBezTo>
                <a:cubicBezTo>
                  <a:pt x="5342993" y="1513078"/>
                  <a:pt x="5269454" y="1268636"/>
                  <a:pt x="5269454" y="978591"/>
                </a:cubicBezTo>
                <a:cubicBezTo>
                  <a:pt x="5269454" y="668827"/>
                  <a:pt x="5349566" y="425617"/>
                  <a:pt x="5509789" y="248961"/>
                </a:cubicBezTo>
                <a:cubicBezTo>
                  <a:pt x="5660974" y="82987"/>
                  <a:pt x="5858581" y="0"/>
                  <a:pt x="610261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41927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20000"/>
                <a:lumOff val="8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83000">
              <a:schemeClr val="accent6">
                <a:lumMod val="40000"/>
                <a:lumOff val="60000"/>
              </a:schemeClr>
            </a:gs>
            <a:gs pos="100000">
              <a:schemeClr val="accent6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5AF11-18D3-0A11-9F81-D91D49AFE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85D7D-8B85-4178-9E79-460FA0F0D244}" type="slidenum">
              <a:rPr lang="en-US" smtClean="0"/>
              <a:t>6</a:t>
            </a:fld>
            <a:endParaRPr lang="en-US"/>
          </a:p>
        </p:txBody>
      </p:sp>
      <p:pic>
        <p:nvPicPr>
          <p:cNvPr id="2" name="Picture 1">
            <a:hlinkClick r:id="" action="ppaction://media"/>
            <a:extLst>
              <a:ext uri="{FF2B5EF4-FFF2-40B4-BE49-F238E27FC236}">
                <a16:creationId xmlns:a16="http://schemas.microsoft.com/office/drawing/2014/main" id="{7C97A6CD-34A3-A0A2-7B80-179005E76B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54872" t="32316" r="8944" b="27638"/>
          <a:stretch>
            <a:fillRect/>
          </a:stretch>
        </p:blipFill>
        <p:spPr>
          <a:xfrm>
            <a:off x="6457045" y="2191087"/>
            <a:ext cx="4894982" cy="2708738"/>
          </a:xfrm>
          <a:custGeom>
            <a:avLst/>
            <a:gdLst/>
            <a:ahLst/>
            <a:cxnLst/>
            <a:rect l="l" t="t" r="r" b="b"/>
            <a:pathLst>
              <a:path w="4411563" h="2441228">
                <a:moveTo>
                  <a:pt x="4288036" y="2295748"/>
                </a:moveTo>
                <a:cubicBezTo>
                  <a:pt x="4310112" y="2295748"/>
                  <a:pt x="4329212" y="2302073"/>
                  <a:pt x="4345334" y="2314724"/>
                </a:cubicBezTo>
                <a:cubicBezTo>
                  <a:pt x="4361954" y="2328118"/>
                  <a:pt x="4370264" y="2344861"/>
                  <a:pt x="4370264" y="2364953"/>
                </a:cubicBezTo>
                <a:cubicBezTo>
                  <a:pt x="4370264" y="2384301"/>
                  <a:pt x="4362016" y="2400610"/>
                  <a:pt x="4345520" y="2413880"/>
                </a:cubicBezTo>
                <a:cubicBezTo>
                  <a:pt x="4329026" y="2427151"/>
                  <a:pt x="4309864" y="2433786"/>
                  <a:pt x="4288036" y="2433786"/>
                </a:cubicBezTo>
                <a:cubicBezTo>
                  <a:pt x="4264720" y="2433786"/>
                  <a:pt x="4244690" y="2427151"/>
                  <a:pt x="4227946" y="2413880"/>
                </a:cubicBezTo>
                <a:cubicBezTo>
                  <a:pt x="4211204" y="2400610"/>
                  <a:pt x="4202832" y="2384053"/>
                  <a:pt x="4202832" y="2364209"/>
                </a:cubicBezTo>
                <a:cubicBezTo>
                  <a:pt x="4202832" y="2344117"/>
                  <a:pt x="4210956" y="2327684"/>
                  <a:pt x="4227202" y="2314910"/>
                </a:cubicBezTo>
                <a:cubicBezTo>
                  <a:pt x="4243450" y="2302136"/>
                  <a:pt x="4263728" y="2295748"/>
                  <a:pt x="4288036" y="2295748"/>
                </a:cubicBezTo>
                <a:close/>
                <a:moveTo>
                  <a:pt x="189756" y="2168500"/>
                </a:moveTo>
                <a:cubicBezTo>
                  <a:pt x="184051" y="2182887"/>
                  <a:pt x="175121" y="2206451"/>
                  <a:pt x="162967" y="2239193"/>
                </a:cubicBezTo>
                <a:cubicBezTo>
                  <a:pt x="156270" y="2258045"/>
                  <a:pt x="148332" y="2283718"/>
                  <a:pt x="139154" y="2316212"/>
                </a:cubicBezTo>
                <a:cubicBezTo>
                  <a:pt x="146596" y="2316212"/>
                  <a:pt x="163463" y="2314724"/>
                  <a:pt x="189756" y="2311747"/>
                </a:cubicBezTo>
                <a:cubicBezTo>
                  <a:pt x="205631" y="2309515"/>
                  <a:pt x="222870" y="2305670"/>
                  <a:pt x="241474" y="2300213"/>
                </a:cubicBezTo>
                <a:cubicBezTo>
                  <a:pt x="237257" y="2287067"/>
                  <a:pt x="229816" y="2265735"/>
                  <a:pt x="219150" y="2236217"/>
                </a:cubicBezTo>
                <a:cubicBezTo>
                  <a:pt x="212700" y="2219846"/>
                  <a:pt x="202903" y="2197274"/>
                  <a:pt x="189756" y="2168500"/>
                </a:cubicBezTo>
                <a:close/>
                <a:moveTo>
                  <a:pt x="3376389" y="2086273"/>
                </a:moveTo>
                <a:cubicBezTo>
                  <a:pt x="3330996" y="2086273"/>
                  <a:pt x="3308300" y="2120999"/>
                  <a:pt x="3308300" y="2190452"/>
                </a:cubicBezTo>
                <a:cubicBezTo>
                  <a:pt x="3308300" y="2218234"/>
                  <a:pt x="3314254" y="2244154"/>
                  <a:pt x="3326160" y="2268215"/>
                </a:cubicBezTo>
                <a:cubicBezTo>
                  <a:pt x="3339554" y="2295252"/>
                  <a:pt x="3356050" y="2308771"/>
                  <a:pt x="3375645" y="2308771"/>
                </a:cubicBezTo>
                <a:cubicBezTo>
                  <a:pt x="3394745" y="2308771"/>
                  <a:pt x="3411612" y="2295004"/>
                  <a:pt x="3426246" y="2267471"/>
                </a:cubicBezTo>
                <a:cubicBezTo>
                  <a:pt x="3439641" y="2242418"/>
                  <a:pt x="3446338" y="2216497"/>
                  <a:pt x="3446338" y="2189708"/>
                </a:cubicBezTo>
                <a:cubicBezTo>
                  <a:pt x="3446338" y="2120751"/>
                  <a:pt x="3423022" y="2086273"/>
                  <a:pt x="3376389" y="2086273"/>
                </a:cubicBezTo>
                <a:close/>
                <a:moveTo>
                  <a:pt x="4179764" y="1850752"/>
                </a:moveTo>
                <a:lnTo>
                  <a:pt x="4411563" y="1850752"/>
                </a:lnTo>
                <a:cubicBezTo>
                  <a:pt x="4397673" y="1909539"/>
                  <a:pt x="4383410" y="1976636"/>
                  <a:pt x="4368775" y="2052042"/>
                </a:cubicBezTo>
                <a:cubicBezTo>
                  <a:pt x="4361582" y="2086273"/>
                  <a:pt x="4354388" y="2120627"/>
                  <a:pt x="4347195" y="2155106"/>
                </a:cubicBezTo>
                <a:cubicBezTo>
                  <a:pt x="4339258" y="2193553"/>
                  <a:pt x="4335289" y="2219722"/>
                  <a:pt x="4335289" y="2233612"/>
                </a:cubicBezTo>
                <a:cubicBezTo>
                  <a:pt x="4335289" y="2237581"/>
                  <a:pt x="4335537" y="2240806"/>
                  <a:pt x="4336033" y="2243286"/>
                </a:cubicBezTo>
                <a:cubicBezTo>
                  <a:pt x="4334793" y="2243534"/>
                  <a:pt x="4321522" y="2245023"/>
                  <a:pt x="4296222" y="2247751"/>
                </a:cubicBezTo>
                <a:cubicBezTo>
                  <a:pt x="4282082" y="2249488"/>
                  <a:pt x="4266952" y="2251720"/>
                  <a:pt x="4250829" y="2254448"/>
                </a:cubicBezTo>
                <a:cubicBezTo>
                  <a:pt x="4244876" y="2214017"/>
                  <a:pt x="4234458" y="2147788"/>
                  <a:pt x="4219575" y="2055763"/>
                </a:cubicBezTo>
                <a:cubicBezTo>
                  <a:pt x="4210894" y="2013843"/>
                  <a:pt x="4197623" y="1945506"/>
                  <a:pt x="4179764" y="1850752"/>
                </a:cubicBezTo>
                <a:close/>
                <a:moveTo>
                  <a:pt x="3650233" y="1850752"/>
                </a:moveTo>
                <a:lnTo>
                  <a:pt x="3837012" y="1850752"/>
                </a:lnTo>
                <a:lnTo>
                  <a:pt x="3975422" y="1981721"/>
                </a:lnTo>
                <a:cubicBezTo>
                  <a:pt x="3975422" y="1951707"/>
                  <a:pt x="3974926" y="1928143"/>
                  <a:pt x="3973934" y="1911028"/>
                </a:cubicBezTo>
                <a:cubicBezTo>
                  <a:pt x="3973190" y="1895897"/>
                  <a:pt x="3971702" y="1875805"/>
                  <a:pt x="3969469" y="1850752"/>
                </a:cubicBezTo>
                <a:lnTo>
                  <a:pt x="4107507" y="1850752"/>
                </a:lnTo>
                <a:cubicBezTo>
                  <a:pt x="4104034" y="1900858"/>
                  <a:pt x="4099198" y="1988294"/>
                  <a:pt x="4092996" y="2113062"/>
                </a:cubicBezTo>
                <a:cubicBezTo>
                  <a:pt x="4089276" y="2204839"/>
                  <a:pt x="4086175" y="2310383"/>
                  <a:pt x="4083695" y="2429693"/>
                </a:cubicBezTo>
                <a:cubicBezTo>
                  <a:pt x="4051200" y="2404145"/>
                  <a:pt x="4001715" y="2366069"/>
                  <a:pt x="3935239" y="2315468"/>
                </a:cubicBezTo>
                <a:cubicBezTo>
                  <a:pt x="3906465" y="2295376"/>
                  <a:pt x="3863553" y="2265238"/>
                  <a:pt x="3806502" y="2225055"/>
                </a:cubicBezTo>
                <a:lnTo>
                  <a:pt x="3802782" y="2422252"/>
                </a:lnTo>
                <a:lnTo>
                  <a:pt x="3682975" y="2422252"/>
                </a:lnTo>
                <a:cubicBezTo>
                  <a:pt x="3680991" y="2371899"/>
                  <a:pt x="3676402" y="2276897"/>
                  <a:pt x="3669208" y="2137246"/>
                </a:cubicBezTo>
                <a:cubicBezTo>
                  <a:pt x="3663008" y="2024137"/>
                  <a:pt x="3656682" y="1928639"/>
                  <a:pt x="3650233" y="1850752"/>
                </a:cubicBezTo>
                <a:close/>
                <a:moveTo>
                  <a:pt x="2831083" y="1850752"/>
                </a:moveTo>
                <a:lnTo>
                  <a:pt x="3089300" y="1850752"/>
                </a:lnTo>
                <a:lnTo>
                  <a:pt x="3074789" y="2154734"/>
                </a:lnTo>
                <a:cubicBezTo>
                  <a:pt x="3072061" y="2220218"/>
                  <a:pt x="3068836" y="2309391"/>
                  <a:pt x="3065115" y="2422252"/>
                </a:cubicBezTo>
                <a:lnTo>
                  <a:pt x="2856384" y="2422252"/>
                </a:lnTo>
                <a:close/>
                <a:moveTo>
                  <a:pt x="2346275" y="1850752"/>
                </a:moveTo>
                <a:lnTo>
                  <a:pt x="2809131" y="1850752"/>
                </a:lnTo>
                <a:lnTo>
                  <a:pt x="2798341" y="2084784"/>
                </a:lnTo>
                <a:cubicBezTo>
                  <a:pt x="2788667" y="2083296"/>
                  <a:pt x="2773164" y="2081436"/>
                  <a:pt x="2751832" y="2079203"/>
                </a:cubicBezTo>
                <a:cubicBezTo>
                  <a:pt x="2738686" y="2078459"/>
                  <a:pt x="2717354" y="2077715"/>
                  <a:pt x="2687836" y="2076971"/>
                </a:cubicBezTo>
                <a:cubicBezTo>
                  <a:pt x="2686348" y="2091606"/>
                  <a:pt x="2683743" y="2126952"/>
                  <a:pt x="2680022" y="2183011"/>
                </a:cubicBezTo>
                <a:cubicBezTo>
                  <a:pt x="2677294" y="2237333"/>
                  <a:pt x="2672829" y="2317080"/>
                  <a:pt x="2666628" y="2422252"/>
                </a:cubicBezTo>
                <a:lnTo>
                  <a:pt x="2486546" y="2422252"/>
                </a:lnTo>
                <a:cubicBezTo>
                  <a:pt x="2484561" y="2372147"/>
                  <a:pt x="2480841" y="2293392"/>
                  <a:pt x="2475384" y="2185988"/>
                </a:cubicBezTo>
                <a:cubicBezTo>
                  <a:pt x="2472903" y="2148780"/>
                  <a:pt x="2470299" y="2112442"/>
                  <a:pt x="2467570" y="2076971"/>
                </a:cubicBezTo>
                <a:lnTo>
                  <a:pt x="2408783" y="2079203"/>
                </a:lnTo>
                <a:lnTo>
                  <a:pt x="2355577" y="2084784"/>
                </a:lnTo>
                <a:close/>
                <a:moveTo>
                  <a:pt x="1859533" y="1850752"/>
                </a:moveTo>
                <a:lnTo>
                  <a:pt x="2046312" y="1850752"/>
                </a:lnTo>
                <a:lnTo>
                  <a:pt x="2184722" y="1981721"/>
                </a:lnTo>
                <a:cubicBezTo>
                  <a:pt x="2184722" y="1951707"/>
                  <a:pt x="2184226" y="1928143"/>
                  <a:pt x="2183234" y="1911028"/>
                </a:cubicBezTo>
                <a:cubicBezTo>
                  <a:pt x="2182490" y="1895897"/>
                  <a:pt x="2181002" y="1875805"/>
                  <a:pt x="2178770" y="1850752"/>
                </a:cubicBezTo>
                <a:lnTo>
                  <a:pt x="2316807" y="1850752"/>
                </a:lnTo>
                <a:cubicBezTo>
                  <a:pt x="2313335" y="1900858"/>
                  <a:pt x="2308498" y="1988294"/>
                  <a:pt x="2302296" y="2113062"/>
                </a:cubicBezTo>
                <a:cubicBezTo>
                  <a:pt x="2298576" y="2204839"/>
                  <a:pt x="2295475" y="2310383"/>
                  <a:pt x="2292995" y="2429693"/>
                </a:cubicBezTo>
                <a:cubicBezTo>
                  <a:pt x="2260501" y="2404145"/>
                  <a:pt x="2211016" y="2366069"/>
                  <a:pt x="2144539" y="2315468"/>
                </a:cubicBezTo>
                <a:cubicBezTo>
                  <a:pt x="2115766" y="2295376"/>
                  <a:pt x="2072853" y="2265238"/>
                  <a:pt x="2015802" y="2225055"/>
                </a:cubicBezTo>
                <a:lnTo>
                  <a:pt x="2012082" y="2422252"/>
                </a:lnTo>
                <a:lnTo>
                  <a:pt x="1892275" y="2422252"/>
                </a:lnTo>
                <a:cubicBezTo>
                  <a:pt x="1890291" y="2371899"/>
                  <a:pt x="1885702" y="2276897"/>
                  <a:pt x="1878508" y="2137246"/>
                </a:cubicBezTo>
                <a:cubicBezTo>
                  <a:pt x="1872307" y="2024137"/>
                  <a:pt x="1865982" y="1928639"/>
                  <a:pt x="1859533" y="1850752"/>
                </a:cubicBezTo>
                <a:close/>
                <a:moveTo>
                  <a:pt x="1440433" y="1850752"/>
                </a:moveTo>
                <a:lnTo>
                  <a:pt x="1831479" y="1850752"/>
                </a:lnTo>
                <a:lnTo>
                  <a:pt x="1815480" y="2086273"/>
                </a:lnTo>
                <a:cubicBezTo>
                  <a:pt x="1806302" y="2084784"/>
                  <a:pt x="1786458" y="2082180"/>
                  <a:pt x="1755949" y="2078459"/>
                </a:cubicBezTo>
                <a:cubicBezTo>
                  <a:pt x="1735113" y="2076475"/>
                  <a:pt x="1712292" y="2075235"/>
                  <a:pt x="1687488" y="2074738"/>
                </a:cubicBezTo>
                <a:lnTo>
                  <a:pt x="1681907" y="2145804"/>
                </a:lnTo>
                <a:cubicBezTo>
                  <a:pt x="1709192" y="2146548"/>
                  <a:pt x="1753716" y="2145928"/>
                  <a:pt x="1815480" y="2143944"/>
                </a:cubicBezTo>
                <a:cubicBezTo>
                  <a:pt x="1812751" y="2153121"/>
                  <a:pt x="1808410" y="2170237"/>
                  <a:pt x="1802458" y="2195289"/>
                </a:cubicBezTo>
                <a:cubicBezTo>
                  <a:pt x="1798985" y="2210420"/>
                  <a:pt x="1795884" y="2227907"/>
                  <a:pt x="1793156" y="2247751"/>
                </a:cubicBezTo>
                <a:cubicBezTo>
                  <a:pt x="1785962" y="2246015"/>
                  <a:pt x="1767979" y="2243782"/>
                  <a:pt x="1739206" y="2241054"/>
                </a:cubicBezTo>
                <a:cubicBezTo>
                  <a:pt x="1725811" y="2240310"/>
                  <a:pt x="1705967" y="2240062"/>
                  <a:pt x="1679674" y="2240310"/>
                </a:cubicBezTo>
                <a:lnTo>
                  <a:pt x="1675954" y="2323281"/>
                </a:lnTo>
                <a:cubicBezTo>
                  <a:pt x="1694557" y="2323033"/>
                  <a:pt x="1728787" y="2321421"/>
                  <a:pt x="1778645" y="2318444"/>
                </a:cubicBezTo>
                <a:cubicBezTo>
                  <a:pt x="1788071" y="2317700"/>
                  <a:pt x="1803574" y="2314724"/>
                  <a:pt x="1825154" y="2309515"/>
                </a:cubicBezTo>
                <a:cubicBezTo>
                  <a:pt x="1823169" y="2317204"/>
                  <a:pt x="1818581" y="2335684"/>
                  <a:pt x="1811387" y="2364953"/>
                </a:cubicBezTo>
                <a:cubicBezTo>
                  <a:pt x="1807914" y="2380084"/>
                  <a:pt x="1803698" y="2399184"/>
                  <a:pt x="1798737" y="2422252"/>
                </a:cubicBezTo>
                <a:lnTo>
                  <a:pt x="1465734" y="2422252"/>
                </a:lnTo>
                <a:lnTo>
                  <a:pt x="1454944" y="2130549"/>
                </a:lnTo>
                <a:cubicBezTo>
                  <a:pt x="1452960" y="2063824"/>
                  <a:pt x="1448123" y="1970559"/>
                  <a:pt x="1440433" y="1850752"/>
                </a:cubicBezTo>
                <a:close/>
                <a:moveTo>
                  <a:pt x="955626" y="1850752"/>
                </a:moveTo>
                <a:lnTo>
                  <a:pt x="1418481" y="1850752"/>
                </a:lnTo>
                <a:lnTo>
                  <a:pt x="1407691" y="2084784"/>
                </a:lnTo>
                <a:cubicBezTo>
                  <a:pt x="1398017" y="2083296"/>
                  <a:pt x="1382514" y="2081436"/>
                  <a:pt x="1361182" y="2079203"/>
                </a:cubicBezTo>
                <a:cubicBezTo>
                  <a:pt x="1348036" y="2078459"/>
                  <a:pt x="1326704" y="2077715"/>
                  <a:pt x="1297186" y="2076971"/>
                </a:cubicBezTo>
                <a:cubicBezTo>
                  <a:pt x="1295698" y="2091606"/>
                  <a:pt x="1293093" y="2126952"/>
                  <a:pt x="1289373" y="2183011"/>
                </a:cubicBezTo>
                <a:cubicBezTo>
                  <a:pt x="1286644" y="2237333"/>
                  <a:pt x="1282179" y="2317080"/>
                  <a:pt x="1275978" y="2422252"/>
                </a:cubicBezTo>
                <a:lnTo>
                  <a:pt x="1095896" y="2422252"/>
                </a:lnTo>
                <a:cubicBezTo>
                  <a:pt x="1093912" y="2372147"/>
                  <a:pt x="1090191" y="2293392"/>
                  <a:pt x="1084734" y="2185988"/>
                </a:cubicBezTo>
                <a:cubicBezTo>
                  <a:pt x="1082253" y="2148780"/>
                  <a:pt x="1079649" y="2112442"/>
                  <a:pt x="1076920" y="2076971"/>
                </a:cubicBezTo>
                <a:lnTo>
                  <a:pt x="1018133" y="2079203"/>
                </a:lnTo>
                <a:lnTo>
                  <a:pt x="964927" y="2084784"/>
                </a:lnTo>
                <a:close/>
                <a:moveTo>
                  <a:pt x="479376" y="1850752"/>
                </a:moveTo>
                <a:lnTo>
                  <a:pt x="942231" y="1850752"/>
                </a:lnTo>
                <a:lnTo>
                  <a:pt x="931441" y="2084784"/>
                </a:lnTo>
                <a:cubicBezTo>
                  <a:pt x="921767" y="2083296"/>
                  <a:pt x="906264" y="2081436"/>
                  <a:pt x="884932" y="2079203"/>
                </a:cubicBezTo>
                <a:cubicBezTo>
                  <a:pt x="871786" y="2078459"/>
                  <a:pt x="850454" y="2077715"/>
                  <a:pt x="820936" y="2076971"/>
                </a:cubicBezTo>
                <a:cubicBezTo>
                  <a:pt x="819448" y="2091606"/>
                  <a:pt x="816843" y="2126952"/>
                  <a:pt x="813123" y="2183011"/>
                </a:cubicBezTo>
                <a:cubicBezTo>
                  <a:pt x="810394" y="2237333"/>
                  <a:pt x="805929" y="2317080"/>
                  <a:pt x="799728" y="2422252"/>
                </a:cubicBezTo>
                <a:lnTo>
                  <a:pt x="619646" y="2422252"/>
                </a:lnTo>
                <a:cubicBezTo>
                  <a:pt x="617662" y="2372147"/>
                  <a:pt x="613941" y="2293392"/>
                  <a:pt x="608484" y="2185988"/>
                </a:cubicBezTo>
                <a:cubicBezTo>
                  <a:pt x="606003" y="2148780"/>
                  <a:pt x="603399" y="2112442"/>
                  <a:pt x="600670" y="2076971"/>
                </a:cubicBezTo>
                <a:lnTo>
                  <a:pt x="541883" y="2079203"/>
                </a:lnTo>
                <a:lnTo>
                  <a:pt x="488677" y="2084784"/>
                </a:lnTo>
                <a:close/>
                <a:moveTo>
                  <a:pt x="124644" y="1850752"/>
                </a:moveTo>
                <a:lnTo>
                  <a:pt x="348258" y="1850752"/>
                </a:lnTo>
                <a:cubicBezTo>
                  <a:pt x="355203" y="1889695"/>
                  <a:pt x="374179" y="1980357"/>
                  <a:pt x="405185" y="2122736"/>
                </a:cubicBezTo>
                <a:cubicBezTo>
                  <a:pt x="422300" y="2197150"/>
                  <a:pt x="445988" y="2296988"/>
                  <a:pt x="476250" y="2422252"/>
                </a:cubicBezTo>
                <a:lnTo>
                  <a:pt x="272728" y="2422252"/>
                </a:lnTo>
                <a:lnTo>
                  <a:pt x="258961" y="2372767"/>
                </a:lnTo>
                <a:cubicBezTo>
                  <a:pt x="253256" y="2374999"/>
                  <a:pt x="238993" y="2382565"/>
                  <a:pt x="216173" y="2395463"/>
                </a:cubicBezTo>
                <a:cubicBezTo>
                  <a:pt x="201538" y="2404889"/>
                  <a:pt x="185291" y="2417415"/>
                  <a:pt x="167432" y="2433042"/>
                </a:cubicBezTo>
                <a:lnTo>
                  <a:pt x="146224" y="2388022"/>
                </a:lnTo>
                <a:cubicBezTo>
                  <a:pt x="142007" y="2379092"/>
                  <a:pt x="135930" y="2366566"/>
                  <a:pt x="127992" y="2350442"/>
                </a:cubicBezTo>
                <a:lnTo>
                  <a:pt x="107901" y="2422252"/>
                </a:lnTo>
                <a:lnTo>
                  <a:pt x="0" y="2422252"/>
                </a:lnTo>
                <a:cubicBezTo>
                  <a:pt x="15875" y="2360985"/>
                  <a:pt x="40432" y="2259906"/>
                  <a:pt x="73670" y="2119015"/>
                </a:cubicBezTo>
                <a:cubicBezTo>
                  <a:pt x="94010" y="2024757"/>
                  <a:pt x="111001" y="1935336"/>
                  <a:pt x="124644" y="1850752"/>
                </a:cubicBezTo>
                <a:close/>
                <a:moveTo>
                  <a:pt x="3375645" y="1828800"/>
                </a:moveTo>
                <a:cubicBezTo>
                  <a:pt x="3448075" y="1828800"/>
                  <a:pt x="3507110" y="1853977"/>
                  <a:pt x="3552750" y="1904330"/>
                </a:cubicBezTo>
                <a:cubicBezTo>
                  <a:pt x="3601120" y="1957908"/>
                  <a:pt x="3625304" y="2031206"/>
                  <a:pt x="3625304" y="2124224"/>
                </a:cubicBezTo>
                <a:cubicBezTo>
                  <a:pt x="3625304" y="2211784"/>
                  <a:pt x="3602732" y="2285826"/>
                  <a:pt x="3557588" y="2346350"/>
                </a:cubicBezTo>
                <a:cubicBezTo>
                  <a:pt x="3510210" y="2409602"/>
                  <a:pt x="3449563" y="2441228"/>
                  <a:pt x="3375645" y="2441228"/>
                </a:cubicBezTo>
                <a:cubicBezTo>
                  <a:pt x="3299495" y="2441228"/>
                  <a:pt x="3237855" y="2409354"/>
                  <a:pt x="3190726" y="2345606"/>
                </a:cubicBezTo>
                <a:cubicBezTo>
                  <a:pt x="3146326" y="2285578"/>
                  <a:pt x="3124126" y="2211784"/>
                  <a:pt x="3124126" y="2124224"/>
                </a:cubicBezTo>
                <a:cubicBezTo>
                  <a:pt x="3124126" y="2030710"/>
                  <a:pt x="3148310" y="1957288"/>
                  <a:pt x="3196679" y="1903958"/>
                </a:cubicBezTo>
                <a:cubicBezTo>
                  <a:pt x="3242320" y="1853853"/>
                  <a:pt x="3301975" y="1828800"/>
                  <a:pt x="3375645" y="1828800"/>
                </a:cubicBezTo>
                <a:close/>
                <a:moveTo>
                  <a:pt x="2433414" y="1171873"/>
                </a:moveTo>
                <a:cubicBezTo>
                  <a:pt x="2388022" y="1171873"/>
                  <a:pt x="2365325" y="1206599"/>
                  <a:pt x="2365325" y="1276052"/>
                </a:cubicBezTo>
                <a:cubicBezTo>
                  <a:pt x="2365325" y="1303834"/>
                  <a:pt x="2371278" y="1329755"/>
                  <a:pt x="2383185" y="1353815"/>
                </a:cubicBezTo>
                <a:cubicBezTo>
                  <a:pt x="2396579" y="1380852"/>
                  <a:pt x="2413074" y="1394371"/>
                  <a:pt x="2432670" y="1394371"/>
                </a:cubicBezTo>
                <a:cubicBezTo>
                  <a:pt x="2451770" y="1394371"/>
                  <a:pt x="2468637" y="1380604"/>
                  <a:pt x="2483272" y="1353071"/>
                </a:cubicBezTo>
                <a:cubicBezTo>
                  <a:pt x="2496666" y="1328018"/>
                  <a:pt x="2503364" y="1302097"/>
                  <a:pt x="2503364" y="1275308"/>
                </a:cubicBezTo>
                <a:cubicBezTo>
                  <a:pt x="2503364" y="1206351"/>
                  <a:pt x="2480047" y="1171873"/>
                  <a:pt x="2433414" y="1171873"/>
                </a:cubicBezTo>
                <a:close/>
                <a:moveTo>
                  <a:pt x="690339" y="1171873"/>
                </a:moveTo>
                <a:cubicBezTo>
                  <a:pt x="644947" y="1171873"/>
                  <a:pt x="622251" y="1206599"/>
                  <a:pt x="622251" y="1276052"/>
                </a:cubicBezTo>
                <a:cubicBezTo>
                  <a:pt x="622251" y="1303834"/>
                  <a:pt x="628204" y="1329755"/>
                  <a:pt x="640110" y="1353815"/>
                </a:cubicBezTo>
                <a:cubicBezTo>
                  <a:pt x="653504" y="1380852"/>
                  <a:pt x="670000" y="1394371"/>
                  <a:pt x="689595" y="1394371"/>
                </a:cubicBezTo>
                <a:cubicBezTo>
                  <a:pt x="708695" y="1394371"/>
                  <a:pt x="725562" y="1380604"/>
                  <a:pt x="740197" y="1353071"/>
                </a:cubicBezTo>
                <a:cubicBezTo>
                  <a:pt x="753591" y="1328018"/>
                  <a:pt x="760289" y="1302097"/>
                  <a:pt x="760289" y="1275308"/>
                </a:cubicBezTo>
                <a:cubicBezTo>
                  <a:pt x="760289" y="1206351"/>
                  <a:pt x="736972" y="1171873"/>
                  <a:pt x="690339" y="1171873"/>
                </a:cubicBezTo>
                <a:close/>
                <a:moveTo>
                  <a:pt x="3486596" y="1170384"/>
                </a:moveTo>
                <a:lnTo>
                  <a:pt x="3484364" y="1297632"/>
                </a:lnTo>
                <a:cubicBezTo>
                  <a:pt x="3504952" y="1297632"/>
                  <a:pt x="3523308" y="1293044"/>
                  <a:pt x="3539430" y="1283866"/>
                </a:cubicBezTo>
                <a:cubicBezTo>
                  <a:pt x="3560762" y="1271960"/>
                  <a:pt x="3571428" y="1254224"/>
                  <a:pt x="3571428" y="1230660"/>
                </a:cubicBezTo>
                <a:cubicBezTo>
                  <a:pt x="3571428" y="1207095"/>
                  <a:pt x="3561507" y="1190228"/>
                  <a:pt x="3541663" y="1180058"/>
                </a:cubicBezTo>
                <a:cubicBezTo>
                  <a:pt x="3527028" y="1172617"/>
                  <a:pt x="3508673" y="1169392"/>
                  <a:pt x="3486596" y="1170384"/>
                </a:cubicBezTo>
                <a:close/>
                <a:moveTo>
                  <a:pt x="1210122" y="1170384"/>
                </a:moveTo>
                <a:lnTo>
                  <a:pt x="1207889" y="1297632"/>
                </a:lnTo>
                <a:cubicBezTo>
                  <a:pt x="1228477" y="1297632"/>
                  <a:pt x="1246833" y="1293044"/>
                  <a:pt x="1262956" y="1283866"/>
                </a:cubicBezTo>
                <a:cubicBezTo>
                  <a:pt x="1284288" y="1271960"/>
                  <a:pt x="1294954" y="1254224"/>
                  <a:pt x="1294954" y="1230660"/>
                </a:cubicBezTo>
                <a:cubicBezTo>
                  <a:pt x="1294954" y="1207095"/>
                  <a:pt x="1285032" y="1190228"/>
                  <a:pt x="1265188" y="1180058"/>
                </a:cubicBezTo>
                <a:cubicBezTo>
                  <a:pt x="1250553" y="1172617"/>
                  <a:pt x="1232198" y="1169392"/>
                  <a:pt x="1210122" y="1170384"/>
                </a:cubicBezTo>
                <a:close/>
                <a:moveTo>
                  <a:pt x="2704282" y="936352"/>
                </a:moveTo>
                <a:lnTo>
                  <a:pt x="2944267" y="936352"/>
                </a:lnTo>
                <a:cubicBezTo>
                  <a:pt x="2943026" y="969094"/>
                  <a:pt x="2941538" y="1022424"/>
                  <a:pt x="2939802" y="1096342"/>
                </a:cubicBezTo>
                <a:cubicBezTo>
                  <a:pt x="2939058" y="1137518"/>
                  <a:pt x="2939306" y="1195933"/>
                  <a:pt x="2940546" y="1271588"/>
                </a:cubicBezTo>
                <a:cubicBezTo>
                  <a:pt x="2940794" y="1329134"/>
                  <a:pt x="2945755" y="1367954"/>
                  <a:pt x="2955429" y="1388046"/>
                </a:cubicBezTo>
                <a:cubicBezTo>
                  <a:pt x="2965598" y="1409378"/>
                  <a:pt x="2985938" y="1420044"/>
                  <a:pt x="3016448" y="1420044"/>
                </a:cubicBezTo>
                <a:cubicBezTo>
                  <a:pt x="3025130" y="1420044"/>
                  <a:pt x="3034804" y="1417563"/>
                  <a:pt x="3045470" y="1412602"/>
                </a:cubicBezTo>
                <a:cubicBezTo>
                  <a:pt x="3045470" y="1361504"/>
                  <a:pt x="3043982" y="1280269"/>
                  <a:pt x="3041005" y="1168896"/>
                </a:cubicBezTo>
                <a:cubicBezTo>
                  <a:pt x="3038524" y="1113086"/>
                  <a:pt x="3033936" y="1035571"/>
                  <a:pt x="3027238" y="936352"/>
                </a:cubicBezTo>
                <a:lnTo>
                  <a:pt x="3211041" y="936352"/>
                </a:lnTo>
                <a:lnTo>
                  <a:pt x="3202484" y="1177082"/>
                </a:lnTo>
                <a:cubicBezTo>
                  <a:pt x="3200003" y="1245791"/>
                  <a:pt x="3198763" y="1349722"/>
                  <a:pt x="3198763" y="1488877"/>
                </a:cubicBezTo>
                <a:cubicBezTo>
                  <a:pt x="3135263" y="1511697"/>
                  <a:pt x="3070522" y="1523107"/>
                  <a:pt x="3004542" y="1523107"/>
                </a:cubicBezTo>
                <a:cubicBezTo>
                  <a:pt x="2923182" y="1523107"/>
                  <a:pt x="2861295" y="1506860"/>
                  <a:pt x="2818879" y="1474366"/>
                </a:cubicBezTo>
                <a:cubicBezTo>
                  <a:pt x="2782912" y="1446833"/>
                  <a:pt x="2757488" y="1403920"/>
                  <a:pt x="2742604" y="1345630"/>
                </a:cubicBezTo>
                <a:cubicBezTo>
                  <a:pt x="2733923" y="1312143"/>
                  <a:pt x="2725737" y="1250876"/>
                  <a:pt x="2718048" y="1161827"/>
                </a:cubicBezTo>
                <a:cubicBezTo>
                  <a:pt x="2710606" y="1079475"/>
                  <a:pt x="2706018" y="1004317"/>
                  <a:pt x="2704282" y="936352"/>
                </a:cubicBezTo>
                <a:close/>
                <a:moveTo>
                  <a:pt x="1628924" y="936352"/>
                </a:moveTo>
                <a:lnTo>
                  <a:pt x="1903512" y="936352"/>
                </a:lnTo>
                <a:cubicBezTo>
                  <a:pt x="1907976" y="952475"/>
                  <a:pt x="1915790" y="977900"/>
                  <a:pt x="1926952" y="1012627"/>
                </a:cubicBezTo>
                <a:lnTo>
                  <a:pt x="1962671" y="1113086"/>
                </a:lnTo>
                <a:cubicBezTo>
                  <a:pt x="1972097" y="1090265"/>
                  <a:pt x="1984871" y="1056531"/>
                  <a:pt x="2000994" y="1011882"/>
                </a:cubicBezTo>
                <a:cubicBezTo>
                  <a:pt x="2006451" y="994271"/>
                  <a:pt x="2013520" y="969094"/>
                  <a:pt x="2022202" y="936352"/>
                </a:cubicBezTo>
                <a:lnTo>
                  <a:pt x="2155403" y="936352"/>
                </a:lnTo>
                <a:lnTo>
                  <a:pt x="2085454" y="1065833"/>
                </a:lnTo>
                <a:cubicBezTo>
                  <a:pt x="2066602" y="1101303"/>
                  <a:pt x="2041178" y="1150913"/>
                  <a:pt x="2009180" y="1214661"/>
                </a:cubicBezTo>
                <a:cubicBezTo>
                  <a:pt x="2006203" y="1249387"/>
                  <a:pt x="2002358" y="1298625"/>
                  <a:pt x="1997646" y="1362373"/>
                </a:cubicBezTo>
                <a:cubicBezTo>
                  <a:pt x="1996157" y="1396355"/>
                  <a:pt x="1993677" y="1444848"/>
                  <a:pt x="1990204" y="1507852"/>
                </a:cubicBezTo>
                <a:lnTo>
                  <a:pt x="1799704" y="1507852"/>
                </a:lnTo>
                <a:cubicBezTo>
                  <a:pt x="1798712" y="1477094"/>
                  <a:pt x="1796480" y="1427857"/>
                  <a:pt x="1793007" y="1360140"/>
                </a:cubicBezTo>
                <a:cubicBezTo>
                  <a:pt x="1791022" y="1334591"/>
                  <a:pt x="1786434" y="1286098"/>
                  <a:pt x="1779240" y="1214661"/>
                </a:cubicBezTo>
                <a:cubicBezTo>
                  <a:pt x="1766342" y="1188120"/>
                  <a:pt x="1744762" y="1145084"/>
                  <a:pt x="1714500" y="1085552"/>
                </a:cubicBezTo>
                <a:cubicBezTo>
                  <a:pt x="1694905" y="1049337"/>
                  <a:pt x="1666379" y="999604"/>
                  <a:pt x="1628924" y="936352"/>
                </a:cubicBezTo>
                <a:close/>
                <a:moveTo>
                  <a:pt x="21208" y="936352"/>
                </a:moveTo>
                <a:lnTo>
                  <a:pt x="409650" y="936352"/>
                </a:lnTo>
                <a:lnTo>
                  <a:pt x="394395" y="1170384"/>
                </a:lnTo>
                <a:cubicBezTo>
                  <a:pt x="385217" y="1168896"/>
                  <a:pt x="365745" y="1166788"/>
                  <a:pt x="335980" y="1164059"/>
                </a:cubicBezTo>
                <a:cubicBezTo>
                  <a:pt x="318120" y="1163315"/>
                  <a:pt x="297036" y="1162819"/>
                  <a:pt x="272728" y="1162571"/>
                </a:cubicBezTo>
                <a:lnTo>
                  <a:pt x="266402" y="1282378"/>
                </a:lnTo>
                <a:cubicBezTo>
                  <a:pt x="291951" y="1282874"/>
                  <a:pt x="331391" y="1281013"/>
                  <a:pt x="384721" y="1276797"/>
                </a:cubicBezTo>
                <a:cubicBezTo>
                  <a:pt x="382240" y="1287959"/>
                  <a:pt x="378396" y="1306314"/>
                  <a:pt x="373187" y="1331863"/>
                </a:cubicBezTo>
                <a:cubicBezTo>
                  <a:pt x="370458" y="1346994"/>
                  <a:pt x="367482" y="1365225"/>
                  <a:pt x="364257" y="1386557"/>
                </a:cubicBezTo>
                <a:cubicBezTo>
                  <a:pt x="357312" y="1385069"/>
                  <a:pt x="341313" y="1382837"/>
                  <a:pt x="316260" y="1379860"/>
                </a:cubicBezTo>
                <a:cubicBezTo>
                  <a:pt x="297656" y="1378372"/>
                  <a:pt x="279301" y="1377876"/>
                  <a:pt x="261193" y="1378372"/>
                </a:cubicBezTo>
                <a:lnTo>
                  <a:pt x="258217" y="1507852"/>
                </a:lnTo>
                <a:lnTo>
                  <a:pt x="49486" y="1507852"/>
                </a:lnTo>
                <a:lnTo>
                  <a:pt x="37951" y="1216149"/>
                </a:lnTo>
                <a:cubicBezTo>
                  <a:pt x="35967" y="1149176"/>
                  <a:pt x="30386" y="1055911"/>
                  <a:pt x="21208" y="936352"/>
                </a:cubicBezTo>
                <a:close/>
                <a:moveTo>
                  <a:pt x="3427437" y="925562"/>
                </a:moveTo>
                <a:cubicBezTo>
                  <a:pt x="3636045" y="925562"/>
                  <a:pt x="3740348" y="1000472"/>
                  <a:pt x="3740348" y="1150293"/>
                </a:cubicBezTo>
                <a:cubicBezTo>
                  <a:pt x="3740348" y="1195933"/>
                  <a:pt x="3727574" y="1236365"/>
                  <a:pt x="3702025" y="1271588"/>
                </a:cubicBezTo>
                <a:cubicBezTo>
                  <a:pt x="3679453" y="1302345"/>
                  <a:pt x="3651176" y="1324422"/>
                  <a:pt x="3617193" y="1337816"/>
                </a:cubicBezTo>
                <a:cubicBezTo>
                  <a:pt x="3624386" y="1348978"/>
                  <a:pt x="3642122" y="1372419"/>
                  <a:pt x="3670399" y="1408137"/>
                </a:cubicBezTo>
                <a:cubicBezTo>
                  <a:pt x="3684538" y="1424508"/>
                  <a:pt x="3706118" y="1446089"/>
                  <a:pt x="3735140" y="1472878"/>
                </a:cubicBezTo>
                <a:cubicBezTo>
                  <a:pt x="3723482" y="1477094"/>
                  <a:pt x="3697808" y="1487760"/>
                  <a:pt x="3658121" y="1504876"/>
                </a:cubicBezTo>
                <a:cubicBezTo>
                  <a:pt x="3630340" y="1517526"/>
                  <a:pt x="3604171" y="1529928"/>
                  <a:pt x="3579614" y="1542083"/>
                </a:cubicBezTo>
                <a:cubicBezTo>
                  <a:pt x="3572421" y="1533153"/>
                  <a:pt x="3556422" y="1510085"/>
                  <a:pt x="3531617" y="1472878"/>
                </a:cubicBezTo>
                <a:cubicBezTo>
                  <a:pt x="3520206" y="1454026"/>
                  <a:pt x="3503464" y="1422276"/>
                  <a:pt x="3481388" y="1377628"/>
                </a:cubicBezTo>
                <a:lnTo>
                  <a:pt x="3480643" y="1377628"/>
                </a:lnTo>
                <a:lnTo>
                  <a:pt x="3476922" y="1507852"/>
                </a:lnTo>
                <a:lnTo>
                  <a:pt x="3267447" y="1507852"/>
                </a:lnTo>
                <a:cubicBezTo>
                  <a:pt x="3264719" y="1453778"/>
                  <a:pt x="3260874" y="1364605"/>
                  <a:pt x="3255913" y="1240334"/>
                </a:cubicBezTo>
                <a:cubicBezTo>
                  <a:pt x="3253680" y="1167160"/>
                  <a:pt x="3248596" y="1065833"/>
                  <a:pt x="3240658" y="936352"/>
                </a:cubicBezTo>
                <a:cubicBezTo>
                  <a:pt x="3308871" y="929159"/>
                  <a:pt x="3371131" y="925562"/>
                  <a:pt x="3427437" y="925562"/>
                </a:cubicBezTo>
                <a:close/>
                <a:moveTo>
                  <a:pt x="1150962" y="925562"/>
                </a:moveTo>
                <a:cubicBezTo>
                  <a:pt x="1359570" y="925562"/>
                  <a:pt x="1463874" y="1000472"/>
                  <a:pt x="1463874" y="1150293"/>
                </a:cubicBezTo>
                <a:cubicBezTo>
                  <a:pt x="1463874" y="1195933"/>
                  <a:pt x="1451099" y="1236365"/>
                  <a:pt x="1425550" y="1271588"/>
                </a:cubicBezTo>
                <a:cubicBezTo>
                  <a:pt x="1402978" y="1302345"/>
                  <a:pt x="1374701" y="1324422"/>
                  <a:pt x="1340718" y="1337816"/>
                </a:cubicBezTo>
                <a:cubicBezTo>
                  <a:pt x="1347912" y="1348978"/>
                  <a:pt x="1365647" y="1372419"/>
                  <a:pt x="1393924" y="1408137"/>
                </a:cubicBezTo>
                <a:cubicBezTo>
                  <a:pt x="1408063" y="1424508"/>
                  <a:pt x="1429643" y="1446089"/>
                  <a:pt x="1458665" y="1472878"/>
                </a:cubicBezTo>
                <a:cubicBezTo>
                  <a:pt x="1447006" y="1477094"/>
                  <a:pt x="1421334" y="1487760"/>
                  <a:pt x="1381646" y="1504876"/>
                </a:cubicBezTo>
                <a:cubicBezTo>
                  <a:pt x="1353865" y="1517526"/>
                  <a:pt x="1327696" y="1529928"/>
                  <a:pt x="1303139" y="1542083"/>
                </a:cubicBezTo>
                <a:cubicBezTo>
                  <a:pt x="1295946" y="1533153"/>
                  <a:pt x="1279947" y="1510085"/>
                  <a:pt x="1255142" y="1472878"/>
                </a:cubicBezTo>
                <a:cubicBezTo>
                  <a:pt x="1243732" y="1454026"/>
                  <a:pt x="1226989" y="1422276"/>
                  <a:pt x="1204913" y="1377628"/>
                </a:cubicBezTo>
                <a:lnTo>
                  <a:pt x="1204168" y="1377628"/>
                </a:lnTo>
                <a:lnTo>
                  <a:pt x="1200448" y="1507852"/>
                </a:lnTo>
                <a:lnTo>
                  <a:pt x="990972" y="1507852"/>
                </a:lnTo>
                <a:cubicBezTo>
                  <a:pt x="988244" y="1453778"/>
                  <a:pt x="984399" y="1364605"/>
                  <a:pt x="979438" y="1240334"/>
                </a:cubicBezTo>
                <a:cubicBezTo>
                  <a:pt x="977206" y="1167160"/>
                  <a:pt x="972121" y="1065833"/>
                  <a:pt x="964183" y="936352"/>
                </a:cubicBezTo>
                <a:cubicBezTo>
                  <a:pt x="1032396" y="929159"/>
                  <a:pt x="1094656" y="925562"/>
                  <a:pt x="1150962" y="925562"/>
                </a:cubicBezTo>
                <a:close/>
                <a:moveTo>
                  <a:pt x="2432670" y="914400"/>
                </a:moveTo>
                <a:cubicBezTo>
                  <a:pt x="2505100" y="914400"/>
                  <a:pt x="2564135" y="939577"/>
                  <a:pt x="2609776" y="989930"/>
                </a:cubicBezTo>
                <a:cubicBezTo>
                  <a:pt x="2658145" y="1043508"/>
                  <a:pt x="2682329" y="1116806"/>
                  <a:pt x="2682329" y="1209824"/>
                </a:cubicBezTo>
                <a:cubicBezTo>
                  <a:pt x="2682329" y="1297384"/>
                  <a:pt x="2659757" y="1371426"/>
                  <a:pt x="2614612" y="1431950"/>
                </a:cubicBezTo>
                <a:cubicBezTo>
                  <a:pt x="2567236" y="1495202"/>
                  <a:pt x="2506588" y="1526828"/>
                  <a:pt x="2432670" y="1526828"/>
                </a:cubicBezTo>
                <a:cubicBezTo>
                  <a:pt x="2356520" y="1526828"/>
                  <a:pt x="2294880" y="1494954"/>
                  <a:pt x="2247751" y="1431206"/>
                </a:cubicBezTo>
                <a:cubicBezTo>
                  <a:pt x="2203351" y="1371178"/>
                  <a:pt x="2181150" y="1297384"/>
                  <a:pt x="2181150" y="1209824"/>
                </a:cubicBezTo>
                <a:cubicBezTo>
                  <a:pt x="2181150" y="1116310"/>
                  <a:pt x="2205335" y="1042888"/>
                  <a:pt x="2253704" y="989558"/>
                </a:cubicBezTo>
                <a:cubicBezTo>
                  <a:pt x="2299345" y="939453"/>
                  <a:pt x="2359000" y="914400"/>
                  <a:pt x="2432670" y="914400"/>
                </a:cubicBezTo>
                <a:close/>
                <a:moveTo>
                  <a:pt x="689595" y="914400"/>
                </a:moveTo>
                <a:cubicBezTo>
                  <a:pt x="762025" y="914400"/>
                  <a:pt x="821060" y="939577"/>
                  <a:pt x="866701" y="989930"/>
                </a:cubicBezTo>
                <a:cubicBezTo>
                  <a:pt x="915070" y="1043508"/>
                  <a:pt x="939254" y="1116806"/>
                  <a:pt x="939254" y="1209824"/>
                </a:cubicBezTo>
                <a:cubicBezTo>
                  <a:pt x="939254" y="1297384"/>
                  <a:pt x="916682" y="1371426"/>
                  <a:pt x="871538" y="1431950"/>
                </a:cubicBezTo>
                <a:cubicBezTo>
                  <a:pt x="824161" y="1495202"/>
                  <a:pt x="763513" y="1526828"/>
                  <a:pt x="689595" y="1526828"/>
                </a:cubicBezTo>
                <a:cubicBezTo>
                  <a:pt x="613445" y="1526828"/>
                  <a:pt x="551805" y="1494954"/>
                  <a:pt x="504676" y="1431206"/>
                </a:cubicBezTo>
                <a:cubicBezTo>
                  <a:pt x="460276" y="1371178"/>
                  <a:pt x="438076" y="1297384"/>
                  <a:pt x="438076" y="1209824"/>
                </a:cubicBezTo>
                <a:cubicBezTo>
                  <a:pt x="438076" y="1116310"/>
                  <a:pt x="462260" y="1042888"/>
                  <a:pt x="510629" y="989558"/>
                </a:cubicBezTo>
                <a:cubicBezTo>
                  <a:pt x="556270" y="939453"/>
                  <a:pt x="615925" y="914400"/>
                  <a:pt x="689595" y="914400"/>
                </a:cubicBezTo>
                <a:close/>
                <a:moveTo>
                  <a:pt x="1256556" y="339700"/>
                </a:moveTo>
                <a:cubicBezTo>
                  <a:pt x="1250851" y="354087"/>
                  <a:pt x="1241921" y="377651"/>
                  <a:pt x="1229767" y="410394"/>
                </a:cubicBezTo>
                <a:cubicBezTo>
                  <a:pt x="1223070" y="429245"/>
                  <a:pt x="1215132" y="454918"/>
                  <a:pt x="1205954" y="487412"/>
                </a:cubicBezTo>
                <a:cubicBezTo>
                  <a:pt x="1213396" y="487412"/>
                  <a:pt x="1230263" y="485924"/>
                  <a:pt x="1256556" y="482947"/>
                </a:cubicBezTo>
                <a:cubicBezTo>
                  <a:pt x="1272431" y="480715"/>
                  <a:pt x="1289670" y="476870"/>
                  <a:pt x="1308274" y="471413"/>
                </a:cubicBezTo>
                <a:cubicBezTo>
                  <a:pt x="1304057" y="458267"/>
                  <a:pt x="1296616" y="436935"/>
                  <a:pt x="1285950" y="407417"/>
                </a:cubicBezTo>
                <a:cubicBezTo>
                  <a:pt x="1279500" y="391046"/>
                  <a:pt x="1269703" y="368474"/>
                  <a:pt x="1256556" y="339700"/>
                </a:cubicBezTo>
                <a:close/>
                <a:moveTo>
                  <a:pt x="3547839" y="257473"/>
                </a:moveTo>
                <a:cubicBezTo>
                  <a:pt x="3502446" y="257473"/>
                  <a:pt x="3479750" y="292199"/>
                  <a:pt x="3479750" y="361652"/>
                </a:cubicBezTo>
                <a:cubicBezTo>
                  <a:pt x="3479750" y="389434"/>
                  <a:pt x="3485704" y="415354"/>
                  <a:pt x="3497610" y="439415"/>
                </a:cubicBezTo>
                <a:cubicBezTo>
                  <a:pt x="3511004" y="466452"/>
                  <a:pt x="3527500" y="479971"/>
                  <a:pt x="3547095" y="479971"/>
                </a:cubicBezTo>
                <a:cubicBezTo>
                  <a:pt x="3566194" y="479971"/>
                  <a:pt x="3583062" y="466204"/>
                  <a:pt x="3597696" y="438671"/>
                </a:cubicBezTo>
                <a:cubicBezTo>
                  <a:pt x="3611091" y="413618"/>
                  <a:pt x="3617788" y="387697"/>
                  <a:pt x="3617788" y="360908"/>
                </a:cubicBezTo>
                <a:cubicBezTo>
                  <a:pt x="3617788" y="291951"/>
                  <a:pt x="3594472" y="257473"/>
                  <a:pt x="3547839" y="257473"/>
                </a:cubicBezTo>
                <a:close/>
                <a:moveTo>
                  <a:pt x="3818706" y="21952"/>
                </a:moveTo>
                <a:lnTo>
                  <a:pt x="4058692" y="21952"/>
                </a:lnTo>
                <a:cubicBezTo>
                  <a:pt x="4057452" y="54694"/>
                  <a:pt x="4055963" y="108024"/>
                  <a:pt x="4054227" y="181942"/>
                </a:cubicBezTo>
                <a:cubicBezTo>
                  <a:pt x="4053483" y="223118"/>
                  <a:pt x="4053731" y="281533"/>
                  <a:pt x="4054971" y="357188"/>
                </a:cubicBezTo>
                <a:cubicBezTo>
                  <a:pt x="4055219" y="414735"/>
                  <a:pt x="4060180" y="453554"/>
                  <a:pt x="4069854" y="473646"/>
                </a:cubicBezTo>
                <a:cubicBezTo>
                  <a:pt x="4080024" y="494978"/>
                  <a:pt x="4100364" y="505644"/>
                  <a:pt x="4130874" y="505644"/>
                </a:cubicBezTo>
                <a:cubicBezTo>
                  <a:pt x="4139555" y="505644"/>
                  <a:pt x="4149229" y="503163"/>
                  <a:pt x="4159895" y="498202"/>
                </a:cubicBezTo>
                <a:cubicBezTo>
                  <a:pt x="4159895" y="447105"/>
                  <a:pt x="4158406" y="365869"/>
                  <a:pt x="4155430" y="254496"/>
                </a:cubicBezTo>
                <a:cubicBezTo>
                  <a:pt x="4152950" y="198686"/>
                  <a:pt x="4148360" y="121171"/>
                  <a:pt x="4141664" y="21952"/>
                </a:cubicBezTo>
                <a:lnTo>
                  <a:pt x="4325466" y="21952"/>
                </a:lnTo>
                <a:lnTo>
                  <a:pt x="4316908" y="262682"/>
                </a:lnTo>
                <a:cubicBezTo>
                  <a:pt x="4314428" y="331391"/>
                  <a:pt x="4313188" y="435322"/>
                  <a:pt x="4313188" y="574477"/>
                </a:cubicBezTo>
                <a:cubicBezTo>
                  <a:pt x="4249688" y="597297"/>
                  <a:pt x="4184948" y="608707"/>
                  <a:pt x="4118967" y="608707"/>
                </a:cubicBezTo>
                <a:cubicBezTo>
                  <a:pt x="4037608" y="608707"/>
                  <a:pt x="3975720" y="592460"/>
                  <a:pt x="3933304" y="559966"/>
                </a:cubicBezTo>
                <a:cubicBezTo>
                  <a:pt x="3897337" y="532433"/>
                  <a:pt x="3871912" y="489521"/>
                  <a:pt x="3857030" y="431230"/>
                </a:cubicBezTo>
                <a:cubicBezTo>
                  <a:pt x="3848348" y="397743"/>
                  <a:pt x="3840162" y="336476"/>
                  <a:pt x="3832473" y="247427"/>
                </a:cubicBezTo>
                <a:cubicBezTo>
                  <a:pt x="3825032" y="165075"/>
                  <a:pt x="3820442" y="89917"/>
                  <a:pt x="3818706" y="21952"/>
                </a:cubicBezTo>
                <a:close/>
                <a:moveTo>
                  <a:pt x="2743349" y="21952"/>
                </a:moveTo>
                <a:lnTo>
                  <a:pt x="3017937" y="21952"/>
                </a:lnTo>
                <a:cubicBezTo>
                  <a:pt x="3022402" y="38075"/>
                  <a:pt x="3030215" y="63500"/>
                  <a:pt x="3041377" y="98227"/>
                </a:cubicBezTo>
                <a:lnTo>
                  <a:pt x="3077096" y="198686"/>
                </a:lnTo>
                <a:cubicBezTo>
                  <a:pt x="3086522" y="175865"/>
                  <a:pt x="3099296" y="142131"/>
                  <a:pt x="3115419" y="97482"/>
                </a:cubicBezTo>
                <a:cubicBezTo>
                  <a:pt x="3120876" y="79871"/>
                  <a:pt x="3127945" y="54694"/>
                  <a:pt x="3136627" y="21952"/>
                </a:cubicBezTo>
                <a:lnTo>
                  <a:pt x="3269828" y="21952"/>
                </a:lnTo>
                <a:lnTo>
                  <a:pt x="3199879" y="151433"/>
                </a:lnTo>
                <a:cubicBezTo>
                  <a:pt x="3181028" y="186903"/>
                  <a:pt x="3155603" y="236513"/>
                  <a:pt x="3123604" y="300261"/>
                </a:cubicBezTo>
                <a:cubicBezTo>
                  <a:pt x="3120628" y="334987"/>
                  <a:pt x="3116783" y="384225"/>
                  <a:pt x="3112070" y="447973"/>
                </a:cubicBezTo>
                <a:cubicBezTo>
                  <a:pt x="3110582" y="481955"/>
                  <a:pt x="3108102" y="530448"/>
                  <a:pt x="3104629" y="593452"/>
                </a:cubicBezTo>
                <a:lnTo>
                  <a:pt x="2914129" y="593452"/>
                </a:lnTo>
                <a:cubicBezTo>
                  <a:pt x="2913137" y="562694"/>
                  <a:pt x="2910904" y="513457"/>
                  <a:pt x="2907432" y="445740"/>
                </a:cubicBezTo>
                <a:cubicBezTo>
                  <a:pt x="2905447" y="420191"/>
                  <a:pt x="2900858" y="371698"/>
                  <a:pt x="2893665" y="300261"/>
                </a:cubicBezTo>
                <a:cubicBezTo>
                  <a:pt x="2880767" y="273720"/>
                  <a:pt x="2859187" y="230684"/>
                  <a:pt x="2828925" y="171152"/>
                </a:cubicBezTo>
                <a:cubicBezTo>
                  <a:pt x="2809329" y="134937"/>
                  <a:pt x="2780804" y="85204"/>
                  <a:pt x="2743349" y="21952"/>
                </a:cubicBezTo>
                <a:close/>
                <a:moveTo>
                  <a:pt x="1554733" y="21952"/>
                </a:moveTo>
                <a:lnTo>
                  <a:pt x="1741512" y="21952"/>
                </a:lnTo>
                <a:lnTo>
                  <a:pt x="1879922" y="152921"/>
                </a:lnTo>
                <a:cubicBezTo>
                  <a:pt x="1879922" y="122907"/>
                  <a:pt x="1879426" y="99343"/>
                  <a:pt x="1878434" y="82228"/>
                </a:cubicBezTo>
                <a:cubicBezTo>
                  <a:pt x="1877690" y="67097"/>
                  <a:pt x="1876202" y="47005"/>
                  <a:pt x="1873969" y="21952"/>
                </a:cubicBezTo>
                <a:lnTo>
                  <a:pt x="2012007" y="21952"/>
                </a:lnTo>
                <a:cubicBezTo>
                  <a:pt x="2008535" y="72058"/>
                  <a:pt x="2003698" y="159494"/>
                  <a:pt x="1997497" y="284262"/>
                </a:cubicBezTo>
                <a:cubicBezTo>
                  <a:pt x="1993776" y="376039"/>
                  <a:pt x="1990675" y="481583"/>
                  <a:pt x="1988195" y="600894"/>
                </a:cubicBezTo>
                <a:cubicBezTo>
                  <a:pt x="1955701" y="575345"/>
                  <a:pt x="1906215" y="537270"/>
                  <a:pt x="1839739" y="486668"/>
                </a:cubicBezTo>
                <a:cubicBezTo>
                  <a:pt x="1810965" y="466576"/>
                  <a:pt x="1768053" y="436439"/>
                  <a:pt x="1711002" y="396255"/>
                </a:cubicBezTo>
                <a:lnTo>
                  <a:pt x="1707282" y="593452"/>
                </a:lnTo>
                <a:lnTo>
                  <a:pt x="1587475" y="593452"/>
                </a:lnTo>
                <a:cubicBezTo>
                  <a:pt x="1585491" y="543099"/>
                  <a:pt x="1580902" y="448097"/>
                  <a:pt x="1573709" y="308446"/>
                </a:cubicBezTo>
                <a:cubicBezTo>
                  <a:pt x="1567508" y="195337"/>
                  <a:pt x="1561182" y="99839"/>
                  <a:pt x="1554733" y="21952"/>
                </a:cubicBezTo>
                <a:close/>
                <a:moveTo>
                  <a:pt x="1191444" y="21952"/>
                </a:moveTo>
                <a:lnTo>
                  <a:pt x="1415058" y="21952"/>
                </a:lnTo>
                <a:cubicBezTo>
                  <a:pt x="1422003" y="60895"/>
                  <a:pt x="1440979" y="151557"/>
                  <a:pt x="1471985" y="293936"/>
                </a:cubicBezTo>
                <a:cubicBezTo>
                  <a:pt x="1489100" y="368350"/>
                  <a:pt x="1512788" y="468188"/>
                  <a:pt x="1543050" y="593452"/>
                </a:cubicBezTo>
                <a:lnTo>
                  <a:pt x="1339528" y="593452"/>
                </a:lnTo>
                <a:lnTo>
                  <a:pt x="1325761" y="543967"/>
                </a:lnTo>
                <a:cubicBezTo>
                  <a:pt x="1320056" y="546199"/>
                  <a:pt x="1305793" y="553765"/>
                  <a:pt x="1282973" y="566663"/>
                </a:cubicBezTo>
                <a:cubicBezTo>
                  <a:pt x="1268338" y="576089"/>
                  <a:pt x="1252091" y="588615"/>
                  <a:pt x="1234232" y="604242"/>
                </a:cubicBezTo>
                <a:lnTo>
                  <a:pt x="1213024" y="559222"/>
                </a:lnTo>
                <a:cubicBezTo>
                  <a:pt x="1208807" y="550292"/>
                  <a:pt x="1202730" y="537766"/>
                  <a:pt x="1194792" y="521643"/>
                </a:cubicBezTo>
                <a:lnTo>
                  <a:pt x="1174701" y="593452"/>
                </a:lnTo>
                <a:lnTo>
                  <a:pt x="1066800" y="593452"/>
                </a:lnTo>
                <a:cubicBezTo>
                  <a:pt x="1082675" y="532185"/>
                  <a:pt x="1107232" y="431106"/>
                  <a:pt x="1140470" y="290215"/>
                </a:cubicBezTo>
                <a:cubicBezTo>
                  <a:pt x="1160810" y="195957"/>
                  <a:pt x="1177801" y="106536"/>
                  <a:pt x="1191444" y="21952"/>
                </a:cubicBezTo>
                <a:close/>
                <a:moveTo>
                  <a:pt x="497458" y="21952"/>
                </a:moveTo>
                <a:lnTo>
                  <a:pt x="758652" y="21952"/>
                </a:lnTo>
                <a:lnTo>
                  <a:pt x="741164" y="373931"/>
                </a:lnTo>
                <a:cubicBezTo>
                  <a:pt x="759272" y="375667"/>
                  <a:pt x="776635" y="376163"/>
                  <a:pt x="793254" y="375419"/>
                </a:cubicBezTo>
                <a:cubicBezTo>
                  <a:pt x="803920" y="375171"/>
                  <a:pt x="818307" y="374179"/>
                  <a:pt x="836414" y="372442"/>
                </a:cubicBezTo>
                <a:lnTo>
                  <a:pt x="817439" y="21952"/>
                </a:lnTo>
                <a:lnTo>
                  <a:pt x="1059656" y="21952"/>
                </a:lnTo>
                <a:cubicBezTo>
                  <a:pt x="1055440" y="82972"/>
                  <a:pt x="1049859" y="182314"/>
                  <a:pt x="1042913" y="319980"/>
                </a:cubicBezTo>
                <a:cubicBezTo>
                  <a:pt x="1040929" y="385465"/>
                  <a:pt x="1037456" y="476622"/>
                  <a:pt x="1032495" y="593452"/>
                </a:cubicBezTo>
                <a:lnTo>
                  <a:pt x="842739" y="593452"/>
                </a:lnTo>
                <a:lnTo>
                  <a:pt x="838647" y="468437"/>
                </a:lnTo>
                <a:cubicBezTo>
                  <a:pt x="834182" y="469925"/>
                  <a:pt x="825128" y="473521"/>
                  <a:pt x="811486" y="479227"/>
                </a:cubicBezTo>
                <a:cubicBezTo>
                  <a:pt x="795363" y="486172"/>
                  <a:pt x="783952" y="491753"/>
                  <a:pt x="777255" y="495970"/>
                </a:cubicBezTo>
                <a:lnTo>
                  <a:pt x="757907" y="450205"/>
                </a:lnTo>
                <a:cubicBezTo>
                  <a:pt x="753939" y="440283"/>
                  <a:pt x="747365" y="426269"/>
                  <a:pt x="738188" y="408161"/>
                </a:cubicBezTo>
                <a:lnTo>
                  <a:pt x="734467" y="593452"/>
                </a:lnTo>
                <a:lnTo>
                  <a:pt x="524991" y="593452"/>
                </a:lnTo>
                <a:lnTo>
                  <a:pt x="514201" y="319980"/>
                </a:lnTo>
                <a:cubicBezTo>
                  <a:pt x="511969" y="248791"/>
                  <a:pt x="506388" y="149448"/>
                  <a:pt x="497458" y="21952"/>
                </a:cubicBezTo>
                <a:close/>
                <a:moveTo>
                  <a:pt x="12651" y="21952"/>
                </a:moveTo>
                <a:lnTo>
                  <a:pt x="475506" y="21952"/>
                </a:lnTo>
                <a:lnTo>
                  <a:pt x="464716" y="255984"/>
                </a:lnTo>
                <a:cubicBezTo>
                  <a:pt x="455042" y="254496"/>
                  <a:pt x="439539" y="252636"/>
                  <a:pt x="418207" y="250403"/>
                </a:cubicBezTo>
                <a:cubicBezTo>
                  <a:pt x="405061" y="249659"/>
                  <a:pt x="383729" y="248915"/>
                  <a:pt x="354211" y="248171"/>
                </a:cubicBezTo>
                <a:cubicBezTo>
                  <a:pt x="352723" y="262806"/>
                  <a:pt x="350118" y="298153"/>
                  <a:pt x="346398" y="354211"/>
                </a:cubicBezTo>
                <a:cubicBezTo>
                  <a:pt x="343669" y="408533"/>
                  <a:pt x="339204" y="488280"/>
                  <a:pt x="333003" y="593452"/>
                </a:cubicBezTo>
                <a:lnTo>
                  <a:pt x="152921" y="593452"/>
                </a:lnTo>
                <a:cubicBezTo>
                  <a:pt x="150937" y="543347"/>
                  <a:pt x="147216" y="464592"/>
                  <a:pt x="141759" y="357188"/>
                </a:cubicBezTo>
                <a:cubicBezTo>
                  <a:pt x="139278" y="319980"/>
                  <a:pt x="136674" y="283642"/>
                  <a:pt x="133945" y="248171"/>
                </a:cubicBezTo>
                <a:lnTo>
                  <a:pt x="75158" y="250403"/>
                </a:lnTo>
                <a:lnTo>
                  <a:pt x="21952" y="255984"/>
                </a:lnTo>
                <a:close/>
                <a:moveTo>
                  <a:pt x="2383780" y="7442"/>
                </a:moveTo>
                <a:lnTo>
                  <a:pt x="2489076" y="30510"/>
                </a:lnTo>
                <a:cubicBezTo>
                  <a:pt x="2523306" y="37951"/>
                  <a:pt x="2557289" y="45020"/>
                  <a:pt x="2591023" y="51718"/>
                </a:cubicBezTo>
                <a:cubicBezTo>
                  <a:pt x="2577381" y="77019"/>
                  <a:pt x="2549476" y="130349"/>
                  <a:pt x="2507307" y="211708"/>
                </a:cubicBezTo>
                <a:cubicBezTo>
                  <a:pt x="2484239" y="256604"/>
                  <a:pt x="2452489" y="316508"/>
                  <a:pt x="2412057" y="391418"/>
                </a:cubicBezTo>
                <a:cubicBezTo>
                  <a:pt x="2415530" y="396875"/>
                  <a:pt x="2435622" y="419819"/>
                  <a:pt x="2472333" y="460251"/>
                </a:cubicBezTo>
                <a:cubicBezTo>
                  <a:pt x="2493913" y="483319"/>
                  <a:pt x="2524547" y="512713"/>
                  <a:pt x="2564234" y="548432"/>
                </a:cubicBezTo>
                <a:cubicBezTo>
                  <a:pt x="2547615" y="555625"/>
                  <a:pt x="2520454" y="567283"/>
                  <a:pt x="2482751" y="583406"/>
                </a:cubicBezTo>
                <a:cubicBezTo>
                  <a:pt x="2461667" y="592832"/>
                  <a:pt x="2432025" y="606599"/>
                  <a:pt x="2393826" y="624706"/>
                </a:cubicBezTo>
                <a:cubicBezTo>
                  <a:pt x="2384400" y="613296"/>
                  <a:pt x="2365052" y="586631"/>
                  <a:pt x="2335783" y="544711"/>
                </a:cubicBezTo>
                <a:cubicBezTo>
                  <a:pt x="2319412" y="519906"/>
                  <a:pt x="2303661" y="493489"/>
                  <a:pt x="2288530" y="465460"/>
                </a:cubicBezTo>
                <a:lnTo>
                  <a:pt x="2287042" y="465460"/>
                </a:lnTo>
                <a:lnTo>
                  <a:pt x="2283321" y="593452"/>
                </a:lnTo>
                <a:lnTo>
                  <a:pt x="2077566" y="593452"/>
                </a:lnTo>
                <a:lnTo>
                  <a:pt x="2067520" y="296168"/>
                </a:lnTo>
                <a:cubicBezTo>
                  <a:pt x="2064792" y="231180"/>
                  <a:pt x="2058963" y="139774"/>
                  <a:pt x="2050033" y="21952"/>
                </a:cubicBezTo>
                <a:lnTo>
                  <a:pt x="2308994" y="21952"/>
                </a:lnTo>
                <a:lnTo>
                  <a:pt x="2294483" y="272728"/>
                </a:lnTo>
                <a:lnTo>
                  <a:pt x="2297088" y="272728"/>
                </a:lnTo>
                <a:cubicBezTo>
                  <a:pt x="2307506" y="243458"/>
                  <a:pt x="2324249" y="195213"/>
                  <a:pt x="2347317" y="127992"/>
                </a:cubicBezTo>
                <a:cubicBezTo>
                  <a:pt x="2356743" y="98723"/>
                  <a:pt x="2368897" y="58539"/>
                  <a:pt x="2383780" y="7442"/>
                </a:cubicBezTo>
                <a:close/>
                <a:moveTo>
                  <a:pt x="3547095" y="0"/>
                </a:moveTo>
                <a:cubicBezTo>
                  <a:pt x="3619525" y="0"/>
                  <a:pt x="3678560" y="25177"/>
                  <a:pt x="3724200" y="75530"/>
                </a:cubicBezTo>
                <a:cubicBezTo>
                  <a:pt x="3772570" y="129108"/>
                  <a:pt x="3796754" y="202406"/>
                  <a:pt x="3796754" y="295424"/>
                </a:cubicBezTo>
                <a:cubicBezTo>
                  <a:pt x="3796754" y="382984"/>
                  <a:pt x="3774182" y="457026"/>
                  <a:pt x="3729038" y="517550"/>
                </a:cubicBezTo>
                <a:cubicBezTo>
                  <a:pt x="3681660" y="580802"/>
                  <a:pt x="3621013" y="612428"/>
                  <a:pt x="3547095" y="612428"/>
                </a:cubicBezTo>
                <a:cubicBezTo>
                  <a:pt x="3470945" y="612428"/>
                  <a:pt x="3409305" y="580554"/>
                  <a:pt x="3362176" y="516806"/>
                </a:cubicBezTo>
                <a:cubicBezTo>
                  <a:pt x="3317776" y="456778"/>
                  <a:pt x="3295576" y="382984"/>
                  <a:pt x="3295576" y="295424"/>
                </a:cubicBezTo>
                <a:cubicBezTo>
                  <a:pt x="3295576" y="201910"/>
                  <a:pt x="3319760" y="128488"/>
                  <a:pt x="3368129" y="75158"/>
                </a:cubicBezTo>
                <a:cubicBezTo>
                  <a:pt x="3413770" y="25053"/>
                  <a:pt x="3473425" y="0"/>
                  <a:pt x="3547095" y="0"/>
                </a:cubicBezTo>
                <a:close/>
              </a:path>
            </a:pathLst>
          </a:cu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C5AEFD8-97AA-C22E-B89A-14C877530F42}"/>
              </a:ext>
            </a:extLst>
          </p:cNvPr>
          <p:cNvGrpSpPr/>
          <p:nvPr/>
        </p:nvGrpSpPr>
        <p:grpSpPr>
          <a:xfrm>
            <a:off x="519952" y="-219919"/>
            <a:ext cx="6109448" cy="7077919"/>
            <a:chOff x="519952" y="-134470"/>
            <a:chExt cx="4137210" cy="7126940"/>
          </a:xfrm>
        </p:grpSpPr>
        <p:sp>
          <p:nvSpPr>
            <p:cNvPr id="5" name="Rectangle: Rounded Corners 6">
              <a:extLst>
                <a:ext uri="{FF2B5EF4-FFF2-40B4-BE49-F238E27FC236}">
                  <a16:creationId xmlns:a16="http://schemas.microsoft.com/office/drawing/2014/main" id="{02045D91-A642-A4BC-BBCE-01465EB33AAA}"/>
                </a:ext>
              </a:extLst>
            </p:cNvPr>
            <p:cNvSpPr/>
            <p:nvPr/>
          </p:nvSpPr>
          <p:spPr>
            <a:xfrm>
              <a:off x="519952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2060"/>
                </a:solidFill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D329CDC3-94C0-5AD3-1AE7-6A88E528DCC5}"/>
                </a:ext>
              </a:extLst>
            </p:cNvPr>
            <p:cNvSpPr/>
            <p:nvPr/>
          </p:nvSpPr>
          <p:spPr>
            <a:xfrm>
              <a:off x="4056527" y="878541"/>
              <a:ext cx="600635" cy="851647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1A50AE5-2A7E-3622-AECA-8ACCC85F4FBC}"/>
              </a:ext>
            </a:extLst>
          </p:cNvPr>
          <p:cNvGrpSpPr/>
          <p:nvPr/>
        </p:nvGrpSpPr>
        <p:grpSpPr>
          <a:xfrm>
            <a:off x="-349623" y="-219919"/>
            <a:ext cx="5820936" cy="7077919"/>
            <a:chOff x="-349623" y="-161364"/>
            <a:chExt cx="4137210" cy="7126940"/>
          </a:xfrm>
        </p:grpSpPr>
        <p:sp>
          <p:nvSpPr>
            <p:cNvPr id="12" name="Rectangle: Rounded Corners 6">
              <a:extLst>
                <a:ext uri="{FF2B5EF4-FFF2-40B4-BE49-F238E27FC236}">
                  <a16:creationId xmlns:a16="http://schemas.microsoft.com/office/drawing/2014/main" id="{DE9C2D2D-2D81-3605-4756-AD5760D471D9}"/>
                </a:ext>
              </a:extLst>
            </p:cNvPr>
            <p:cNvSpPr/>
            <p:nvPr/>
          </p:nvSpPr>
          <p:spPr>
            <a:xfrm>
              <a:off x="-349623" y="-161364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A64301A5-E2FF-8A2E-21BC-AE7D43250FA4}"/>
                </a:ext>
              </a:extLst>
            </p:cNvPr>
            <p:cNvSpPr/>
            <p:nvPr/>
          </p:nvSpPr>
          <p:spPr>
            <a:xfrm>
              <a:off x="3186952" y="1855693"/>
              <a:ext cx="600635" cy="851647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705D018-9DE4-C199-211D-969D75C6EA67}"/>
              </a:ext>
            </a:extLst>
          </p:cNvPr>
          <p:cNvGrpSpPr/>
          <p:nvPr/>
        </p:nvGrpSpPr>
        <p:grpSpPr>
          <a:xfrm>
            <a:off x="-1255059" y="-219919"/>
            <a:ext cx="5187634" cy="7077919"/>
            <a:chOff x="-1255059" y="-134470"/>
            <a:chExt cx="4137210" cy="7126940"/>
          </a:xfrm>
        </p:grpSpPr>
        <p:sp>
          <p:nvSpPr>
            <p:cNvPr id="25" name="Rectangle: Rounded Corners 6">
              <a:extLst>
                <a:ext uri="{FF2B5EF4-FFF2-40B4-BE49-F238E27FC236}">
                  <a16:creationId xmlns:a16="http://schemas.microsoft.com/office/drawing/2014/main" id="{444DB9FE-BBF1-13B5-94D9-2E4A1CF7A6D9}"/>
                </a:ext>
              </a:extLst>
            </p:cNvPr>
            <p:cNvSpPr/>
            <p:nvPr/>
          </p:nvSpPr>
          <p:spPr>
            <a:xfrm>
              <a:off x="-1255059" y="-134470"/>
              <a:ext cx="3836893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F3907DD4-EC7F-B749-EECC-AA7FAA082A9F}"/>
                </a:ext>
              </a:extLst>
            </p:cNvPr>
            <p:cNvSpPr/>
            <p:nvPr/>
          </p:nvSpPr>
          <p:spPr>
            <a:xfrm>
              <a:off x="2281516" y="3550023"/>
              <a:ext cx="600635" cy="851647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6675BDD-EFEE-7616-CEB1-D7D5799D183A}"/>
              </a:ext>
            </a:extLst>
          </p:cNvPr>
          <p:cNvGrpSpPr/>
          <p:nvPr/>
        </p:nvGrpSpPr>
        <p:grpSpPr>
          <a:xfrm>
            <a:off x="-1219199" y="-219919"/>
            <a:ext cx="3142125" cy="7077919"/>
            <a:chOff x="-1255059" y="-147917"/>
            <a:chExt cx="3177986" cy="7126940"/>
          </a:xfrm>
        </p:grpSpPr>
        <p:sp>
          <p:nvSpPr>
            <p:cNvPr id="29" name="Rectangle: Rounded Corners 6">
              <a:extLst>
                <a:ext uri="{FF2B5EF4-FFF2-40B4-BE49-F238E27FC236}">
                  <a16:creationId xmlns:a16="http://schemas.microsoft.com/office/drawing/2014/main" id="{DB007841-9B39-0E45-A056-E642A42004A8}"/>
                </a:ext>
              </a:extLst>
            </p:cNvPr>
            <p:cNvSpPr/>
            <p:nvPr/>
          </p:nvSpPr>
          <p:spPr>
            <a:xfrm>
              <a:off x="-1255059" y="-147917"/>
              <a:ext cx="2877669" cy="7126940"/>
            </a:xfrm>
            <a:custGeom>
              <a:avLst/>
              <a:gdLst>
                <a:gd name="connsiteX0" fmla="*/ 0 w 3621741"/>
                <a:gd name="connsiteY0" fmla="*/ 603636 h 6858000"/>
                <a:gd name="connsiteX1" fmla="*/ 603636 w 3621741"/>
                <a:gd name="connsiteY1" fmla="*/ 0 h 6858000"/>
                <a:gd name="connsiteX2" fmla="*/ 3018105 w 3621741"/>
                <a:gd name="connsiteY2" fmla="*/ 0 h 6858000"/>
                <a:gd name="connsiteX3" fmla="*/ 3621741 w 3621741"/>
                <a:gd name="connsiteY3" fmla="*/ 603636 h 6858000"/>
                <a:gd name="connsiteX4" fmla="*/ 3621741 w 3621741"/>
                <a:gd name="connsiteY4" fmla="*/ 6254364 h 6858000"/>
                <a:gd name="connsiteX5" fmla="*/ 3018105 w 3621741"/>
                <a:gd name="connsiteY5" fmla="*/ 6858000 h 6858000"/>
                <a:gd name="connsiteX6" fmla="*/ 603636 w 3621741"/>
                <a:gd name="connsiteY6" fmla="*/ 6858000 h 6858000"/>
                <a:gd name="connsiteX7" fmla="*/ 0 w 3621741"/>
                <a:gd name="connsiteY7" fmla="*/ 6254364 h 6858000"/>
                <a:gd name="connsiteX8" fmla="*/ 0 w 3621741"/>
                <a:gd name="connsiteY8" fmla="*/ 603636 h 6858000"/>
                <a:gd name="connsiteX0" fmla="*/ 47787 w 3669528"/>
                <a:gd name="connsiteY0" fmla="*/ 603636 h 6864027"/>
                <a:gd name="connsiteX1" fmla="*/ 651423 w 3669528"/>
                <a:gd name="connsiteY1" fmla="*/ 0 h 6864027"/>
                <a:gd name="connsiteX2" fmla="*/ 3065892 w 3669528"/>
                <a:gd name="connsiteY2" fmla="*/ 0 h 6864027"/>
                <a:gd name="connsiteX3" fmla="*/ 3669528 w 3669528"/>
                <a:gd name="connsiteY3" fmla="*/ 603636 h 6864027"/>
                <a:gd name="connsiteX4" fmla="*/ 3669528 w 3669528"/>
                <a:gd name="connsiteY4" fmla="*/ 6254364 h 6864027"/>
                <a:gd name="connsiteX5" fmla="*/ 3065892 w 3669528"/>
                <a:gd name="connsiteY5" fmla="*/ 6858000 h 6864027"/>
                <a:gd name="connsiteX6" fmla="*/ 651423 w 3669528"/>
                <a:gd name="connsiteY6" fmla="*/ 6858000 h 6864027"/>
                <a:gd name="connsiteX7" fmla="*/ 38822 w 3669528"/>
                <a:gd name="connsiteY7" fmla="*/ 6795247 h 6864027"/>
                <a:gd name="connsiteX8" fmla="*/ 47787 w 3669528"/>
                <a:gd name="connsiteY8" fmla="*/ 6254364 h 6864027"/>
                <a:gd name="connsiteX9" fmla="*/ 47787 w 3669528"/>
                <a:gd name="connsiteY9" fmla="*/ 603636 h 6864027"/>
                <a:gd name="connsiteX0" fmla="*/ 54094 w 3675835"/>
                <a:gd name="connsiteY0" fmla="*/ 629412 h 6889803"/>
                <a:gd name="connsiteX1" fmla="*/ 36165 w 3675835"/>
                <a:gd name="connsiteY1" fmla="*/ 52670 h 6889803"/>
                <a:gd name="connsiteX2" fmla="*/ 657730 w 3675835"/>
                <a:gd name="connsiteY2" fmla="*/ 25776 h 6889803"/>
                <a:gd name="connsiteX3" fmla="*/ 3072199 w 3675835"/>
                <a:gd name="connsiteY3" fmla="*/ 25776 h 6889803"/>
                <a:gd name="connsiteX4" fmla="*/ 3675835 w 3675835"/>
                <a:gd name="connsiteY4" fmla="*/ 629412 h 6889803"/>
                <a:gd name="connsiteX5" fmla="*/ 3675835 w 3675835"/>
                <a:gd name="connsiteY5" fmla="*/ 6280140 h 6889803"/>
                <a:gd name="connsiteX6" fmla="*/ 3072199 w 3675835"/>
                <a:gd name="connsiteY6" fmla="*/ 6883776 h 6889803"/>
                <a:gd name="connsiteX7" fmla="*/ 657730 w 3675835"/>
                <a:gd name="connsiteY7" fmla="*/ 6883776 h 6889803"/>
                <a:gd name="connsiteX8" fmla="*/ 45129 w 3675835"/>
                <a:gd name="connsiteY8" fmla="*/ 6821023 h 6889803"/>
                <a:gd name="connsiteX9" fmla="*/ 54094 w 3675835"/>
                <a:gd name="connsiteY9" fmla="*/ 6280140 h 6889803"/>
                <a:gd name="connsiteX10" fmla="*/ 54094 w 3675835"/>
                <a:gd name="connsiteY10" fmla="*/ 629412 h 6889803"/>
                <a:gd name="connsiteX0" fmla="*/ 61566 w 3683307"/>
                <a:gd name="connsiteY0" fmla="*/ 620256 h 6880647"/>
                <a:gd name="connsiteX1" fmla="*/ 34672 w 3683307"/>
                <a:gd name="connsiteY1" fmla="*/ 61444 h 6880647"/>
                <a:gd name="connsiteX2" fmla="*/ 665202 w 3683307"/>
                <a:gd name="connsiteY2" fmla="*/ 16620 h 6880647"/>
                <a:gd name="connsiteX3" fmla="*/ 3079671 w 3683307"/>
                <a:gd name="connsiteY3" fmla="*/ 16620 h 6880647"/>
                <a:gd name="connsiteX4" fmla="*/ 3683307 w 3683307"/>
                <a:gd name="connsiteY4" fmla="*/ 620256 h 6880647"/>
                <a:gd name="connsiteX5" fmla="*/ 3683307 w 3683307"/>
                <a:gd name="connsiteY5" fmla="*/ 6270984 h 6880647"/>
                <a:gd name="connsiteX6" fmla="*/ 3079671 w 3683307"/>
                <a:gd name="connsiteY6" fmla="*/ 6874620 h 6880647"/>
                <a:gd name="connsiteX7" fmla="*/ 665202 w 3683307"/>
                <a:gd name="connsiteY7" fmla="*/ 6874620 h 6880647"/>
                <a:gd name="connsiteX8" fmla="*/ 52601 w 3683307"/>
                <a:gd name="connsiteY8" fmla="*/ 6811867 h 6880647"/>
                <a:gd name="connsiteX9" fmla="*/ 61566 w 3683307"/>
                <a:gd name="connsiteY9" fmla="*/ 6270984 h 6880647"/>
                <a:gd name="connsiteX10" fmla="*/ 61566 w 3683307"/>
                <a:gd name="connsiteY10" fmla="*/ 620256 h 68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83307" h="6880647">
                  <a:moveTo>
                    <a:pt x="61566" y="620256"/>
                  </a:moveTo>
                  <a:cubicBezTo>
                    <a:pt x="86966" y="-389267"/>
                    <a:pt x="-65934" y="162050"/>
                    <a:pt x="34672" y="61444"/>
                  </a:cubicBezTo>
                  <a:cubicBezTo>
                    <a:pt x="135278" y="-39162"/>
                    <a:pt x="187585" y="49491"/>
                    <a:pt x="665202" y="16620"/>
                  </a:cubicBezTo>
                  <a:lnTo>
                    <a:pt x="3079671" y="16620"/>
                  </a:lnTo>
                  <a:cubicBezTo>
                    <a:pt x="3413050" y="16620"/>
                    <a:pt x="3683307" y="286877"/>
                    <a:pt x="3683307" y="620256"/>
                  </a:cubicBezTo>
                  <a:lnTo>
                    <a:pt x="3683307" y="6270984"/>
                  </a:lnTo>
                  <a:cubicBezTo>
                    <a:pt x="3683307" y="6604363"/>
                    <a:pt x="3413050" y="6874620"/>
                    <a:pt x="3079671" y="6874620"/>
                  </a:cubicBezTo>
                  <a:lnTo>
                    <a:pt x="665202" y="6874620"/>
                  </a:lnTo>
                  <a:cubicBezTo>
                    <a:pt x="181608" y="6837267"/>
                    <a:pt x="153207" y="6912473"/>
                    <a:pt x="52601" y="6811867"/>
                  </a:cubicBezTo>
                  <a:cubicBezTo>
                    <a:pt x="-48005" y="6711261"/>
                    <a:pt x="80990" y="7276025"/>
                    <a:pt x="61566" y="6270984"/>
                  </a:cubicBezTo>
                  <a:lnTo>
                    <a:pt x="61566" y="62025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D9922850-48EF-504B-021E-EF83A3B59BA9}"/>
                </a:ext>
              </a:extLst>
            </p:cNvPr>
            <p:cNvSpPr/>
            <p:nvPr/>
          </p:nvSpPr>
          <p:spPr>
            <a:xfrm>
              <a:off x="1322292" y="5047129"/>
              <a:ext cx="600635" cy="851647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933568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85</Words>
  <Application>Microsoft Office PowerPoint</Application>
  <PresentationFormat>Widescreen</PresentationFormat>
  <Paragraphs>12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Martinov</dc:creator>
  <cp:lastModifiedBy>Gabriel Martinov</cp:lastModifiedBy>
  <cp:revision>47</cp:revision>
  <dcterms:created xsi:type="dcterms:W3CDTF">2023-06-09T07:07:41Z</dcterms:created>
  <dcterms:modified xsi:type="dcterms:W3CDTF">2023-06-09T08:12:33Z</dcterms:modified>
</cp:coreProperties>
</file>

<file path=docProps/thumbnail.jpeg>
</file>